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57" r:id="rId4"/>
    <p:sldId id="271" r:id="rId5"/>
    <p:sldId id="294" r:id="rId6"/>
    <p:sldId id="264" r:id="rId7"/>
    <p:sldId id="273" r:id="rId8"/>
    <p:sldId id="309" r:id="rId9"/>
    <p:sldId id="328" r:id="rId10"/>
    <p:sldId id="338" r:id="rId11"/>
    <p:sldId id="263" r:id="rId12"/>
    <p:sldId id="285" r:id="rId13"/>
    <p:sldId id="1525" r:id="rId14"/>
    <p:sldId id="1524" r:id="rId15"/>
    <p:sldId id="262" r:id="rId16"/>
    <p:sldId id="1526" r:id="rId17"/>
    <p:sldId id="389" r:id="rId18"/>
    <p:sldId id="393" r:id="rId19"/>
    <p:sldId id="26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2F3C"/>
    <a:srgbClr val="902B20"/>
    <a:srgbClr val="107864"/>
    <a:srgbClr val="BA7609"/>
    <a:srgbClr val="4F6228"/>
    <a:srgbClr val="174869"/>
    <a:srgbClr val="16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9" autoAdjust="0"/>
    <p:restoredTop sz="94625"/>
  </p:normalViewPr>
  <p:slideViewPr>
    <p:cSldViewPr snapToGrid="0" showGuides="1">
      <p:cViewPr varScale="1">
        <p:scale>
          <a:sx n="61" d="100"/>
          <a:sy n="61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41B3B-384C-4065-9F13-398FD29342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5D65D-9C02-4EE1-B031-3CCDB4FC7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6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8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3587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35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3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3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1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6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0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1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1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7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7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8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93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-14513" y="2275545"/>
            <a:ext cx="3170522" cy="3043406"/>
          </a:xfrm>
          <a:custGeom>
            <a:avLst/>
            <a:gdLst>
              <a:gd name="connsiteX0" fmla="*/ 0 w 3170522"/>
              <a:gd name="connsiteY0" fmla="*/ 0 h 3043406"/>
              <a:gd name="connsiteX1" fmla="*/ 3170522 w 3170522"/>
              <a:gd name="connsiteY1" fmla="*/ 0 h 3043406"/>
              <a:gd name="connsiteX2" fmla="*/ 3170522 w 3170522"/>
              <a:gd name="connsiteY2" fmla="*/ 3043406 h 3043406"/>
              <a:gd name="connsiteX3" fmla="*/ 0 w 3170522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522" h="3043406">
                <a:moveTo>
                  <a:pt x="0" y="0"/>
                </a:moveTo>
                <a:lnTo>
                  <a:pt x="3170522" y="0"/>
                </a:lnTo>
                <a:lnTo>
                  <a:pt x="3170522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9035054" y="2275545"/>
            <a:ext cx="3156946" cy="3043406"/>
          </a:xfrm>
          <a:custGeom>
            <a:avLst/>
            <a:gdLst>
              <a:gd name="connsiteX0" fmla="*/ 0 w 3156946"/>
              <a:gd name="connsiteY0" fmla="*/ 0 h 3043406"/>
              <a:gd name="connsiteX1" fmla="*/ 3156946 w 3156946"/>
              <a:gd name="connsiteY1" fmla="*/ 0 h 3043406"/>
              <a:gd name="connsiteX2" fmla="*/ 3156946 w 3156946"/>
              <a:gd name="connsiteY2" fmla="*/ 3043406 h 3043406"/>
              <a:gd name="connsiteX3" fmla="*/ 0 w 3156946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46" h="3043406">
                <a:moveTo>
                  <a:pt x="0" y="0"/>
                </a:moveTo>
                <a:lnTo>
                  <a:pt x="3156946" y="0"/>
                </a:lnTo>
                <a:lnTo>
                  <a:pt x="3156946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9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1604500" y="2149440"/>
            <a:ext cx="2090277" cy="3499207"/>
          </a:xfrm>
          <a:custGeom>
            <a:avLst/>
            <a:gdLst>
              <a:gd name="connsiteX0" fmla="*/ 0 w 2090277"/>
              <a:gd name="connsiteY0" fmla="*/ 0 h 3499207"/>
              <a:gd name="connsiteX1" fmla="*/ 2090277 w 2090277"/>
              <a:gd name="connsiteY1" fmla="*/ 0 h 3499207"/>
              <a:gd name="connsiteX2" fmla="*/ 2090277 w 2090277"/>
              <a:gd name="connsiteY2" fmla="*/ 3499207 h 3499207"/>
              <a:gd name="connsiteX3" fmla="*/ 0 w 2090277"/>
              <a:gd name="connsiteY3" fmla="*/ 3499207 h 349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277" h="3499207">
                <a:moveTo>
                  <a:pt x="0" y="0"/>
                </a:moveTo>
                <a:lnTo>
                  <a:pt x="2090277" y="0"/>
                </a:lnTo>
                <a:lnTo>
                  <a:pt x="2090277" y="3499207"/>
                </a:lnTo>
                <a:lnTo>
                  <a:pt x="0" y="3499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89363"/>
          </a:xfrm>
          <a:custGeom>
            <a:avLst/>
            <a:gdLst>
              <a:gd name="connsiteX0" fmla="*/ 0 w 12192000"/>
              <a:gd name="connsiteY0" fmla="*/ 0 h 3789363"/>
              <a:gd name="connsiteX1" fmla="*/ 12192000 w 12192000"/>
              <a:gd name="connsiteY1" fmla="*/ 0 h 3789363"/>
              <a:gd name="connsiteX2" fmla="*/ 12192000 w 12192000"/>
              <a:gd name="connsiteY2" fmla="*/ 3789363 h 3789363"/>
              <a:gd name="connsiteX3" fmla="*/ 0 w 12192000"/>
              <a:gd name="connsiteY3" fmla="*/ 3789363 h 378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89363">
                <a:moveTo>
                  <a:pt x="0" y="0"/>
                </a:moveTo>
                <a:lnTo>
                  <a:pt x="12192000" y="0"/>
                </a:lnTo>
                <a:lnTo>
                  <a:pt x="12192000" y="3789363"/>
                </a:lnTo>
                <a:lnTo>
                  <a:pt x="0" y="3789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4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1"/>
          </p:nvPr>
        </p:nvSpPr>
        <p:spPr>
          <a:xfrm>
            <a:off x="2363460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2"/>
          </p:nvPr>
        </p:nvSpPr>
        <p:spPr>
          <a:xfrm>
            <a:off x="2363460" y="2738257"/>
            <a:ext cx="2297527" cy="2626151"/>
          </a:xfrm>
          <a:custGeom>
            <a:avLst/>
            <a:gdLst>
              <a:gd name="connsiteX0" fmla="*/ 0 w 2297527"/>
              <a:gd name="connsiteY0" fmla="*/ 0 h 2626151"/>
              <a:gd name="connsiteX1" fmla="*/ 2297527 w 2297527"/>
              <a:gd name="connsiteY1" fmla="*/ 0 h 2626151"/>
              <a:gd name="connsiteX2" fmla="*/ 2297527 w 2297527"/>
              <a:gd name="connsiteY2" fmla="*/ 2626151 h 2626151"/>
              <a:gd name="connsiteX3" fmla="*/ 0 w 2297527"/>
              <a:gd name="connsiteY3" fmla="*/ 2626151 h 26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26151">
                <a:moveTo>
                  <a:pt x="0" y="0"/>
                </a:moveTo>
                <a:lnTo>
                  <a:pt x="2297527" y="0"/>
                </a:lnTo>
                <a:lnTo>
                  <a:pt x="2297527" y="2626151"/>
                </a:lnTo>
                <a:lnTo>
                  <a:pt x="0" y="2626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3"/>
          </p:nvPr>
        </p:nvSpPr>
        <p:spPr>
          <a:xfrm>
            <a:off x="1" y="4187154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4"/>
          </p:nvPr>
        </p:nvSpPr>
        <p:spPr>
          <a:xfrm>
            <a:off x="7968599" y="2738256"/>
            <a:ext cx="4223401" cy="4111823"/>
          </a:xfrm>
          <a:custGeom>
            <a:avLst/>
            <a:gdLst>
              <a:gd name="connsiteX0" fmla="*/ 0 w 4223401"/>
              <a:gd name="connsiteY0" fmla="*/ 0 h 4111823"/>
              <a:gd name="connsiteX1" fmla="*/ 4223401 w 4223401"/>
              <a:gd name="connsiteY1" fmla="*/ 0 h 4111823"/>
              <a:gd name="connsiteX2" fmla="*/ 4223401 w 4223401"/>
              <a:gd name="connsiteY2" fmla="*/ 4111823 h 4111823"/>
              <a:gd name="connsiteX3" fmla="*/ 0 w 4223401"/>
              <a:gd name="connsiteY3" fmla="*/ 4111823 h 411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401" h="4111823">
                <a:moveTo>
                  <a:pt x="0" y="0"/>
                </a:moveTo>
                <a:lnTo>
                  <a:pt x="4223401" y="0"/>
                </a:lnTo>
                <a:lnTo>
                  <a:pt x="4223401" y="4111823"/>
                </a:lnTo>
                <a:lnTo>
                  <a:pt x="0" y="41118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3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1242501" y="2529495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39206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65987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928015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198502" y="2038047"/>
            <a:ext cx="4682069" cy="3502633"/>
          </a:xfrm>
          <a:custGeom>
            <a:avLst/>
            <a:gdLst>
              <a:gd name="connsiteX0" fmla="*/ 730692 w 4682069"/>
              <a:gd name="connsiteY0" fmla="*/ 2965176 h 3502633"/>
              <a:gd name="connsiteX1" fmla="*/ 4682069 w 4682069"/>
              <a:gd name="connsiteY1" fmla="*/ 2965176 h 3502633"/>
              <a:gd name="connsiteX2" fmla="*/ 4547705 w 4682069"/>
              <a:gd name="connsiteY2" fmla="*/ 3502633 h 3502633"/>
              <a:gd name="connsiteX3" fmla="*/ 596328 w 4682069"/>
              <a:gd name="connsiteY3" fmla="*/ 3502633 h 3502633"/>
              <a:gd name="connsiteX4" fmla="*/ 134364 w 4682069"/>
              <a:gd name="connsiteY4" fmla="*/ 2372141 h 3502633"/>
              <a:gd name="connsiteX5" fmla="*/ 4085741 w 4682069"/>
              <a:gd name="connsiteY5" fmla="*/ 2372141 h 3502633"/>
              <a:gd name="connsiteX6" fmla="*/ 3951377 w 4682069"/>
              <a:gd name="connsiteY6" fmla="*/ 2909598 h 3502633"/>
              <a:gd name="connsiteX7" fmla="*/ 0 w 4682069"/>
              <a:gd name="connsiteY7" fmla="*/ 2909598 h 3502633"/>
              <a:gd name="connsiteX8" fmla="*/ 730692 w 4682069"/>
              <a:gd name="connsiteY8" fmla="*/ 1779106 h 3502633"/>
              <a:gd name="connsiteX9" fmla="*/ 4682069 w 4682069"/>
              <a:gd name="connsiteY9" fmla="*/ 1779106 h 3502633"/>
              <a:gd name="connsiteX10" fmla="*/ 4547705 w 4682069"/>
              <a:gd name="connsiteY10" fmla="*/ 2316563 h 3502633"/>
              <a:gd name="connsiteX11" fmla="*/ 596328 w 4682069"/>
              <a:gd name="connsiteY11" fmla="*/ 2316563 h 3502633"/>
              <a:gd name="connsiteX12" fmla="*/ 134365 w 4682069"/>
              <a:gd name="connsiteY12" fmla="*/ 1186071 h 3502633"/>
              <a:gd name="connsiteX13" fmla="*/ 4085741 w 4682069"/>
              <a:gd name="connsiteY13" fmla="*/ 1186071 h 3502633"/>
              <a:gd name="connsiteX14" fmla="*/ 3951377 w 4682069"/>
              <a:gd name="connsiteY14" fmla="*/ 1723528 h 3502633"/>
              <a:gd name="connsiteX15" fmla="*/ 0 w 4682069"/>
              <a:gd name="connsiteY15" fmla="*/ 1723528 h 3502633"/>
              <a:gd name="connsiteX16" fmla="*/ 730692 w 4682069"/>
              <a:gd name="connsiteY16" fmla="*/ 593035 h 3502633"/>
              <a:gd name="connsiteX17" fmla="*/ 4682069 w 4682069"/>
              <a:gd name="connsiteY17" fmla="*/ 593035 h 3502633"/>
              <a:gd name="connsiteX18" fmla="*/ 4547705 w 4682069"/>
              <a:gd name="connsiteY18" fmla="*/ 1130492 h 3502633"/>
              <a:gd name="connsiteX19" fmla="*/ 596328 w 4682069"/>
              <a:gd name="connsiteY19" fmla="*/ 1130492 h 3502633"/>
              <a:gd name="connsiteX20" fmla="*/ 134365 w 4682069"/>
              <a:gd name="connsiteY20" fmla="*/ 0 h 3502633"/>
              <a:gd name="connsiteX21" fmla="*/ 4085741 w 4682069"/>
              <a:gd name="connsiteY21" fmla="*/ 0 h 3502633"/>
              <a:gd name="connsiteX22" fmla="*/ 3951377 w 4682069"/>
              <a:gd name="connsiteY22" fmla="*/ 537457 h 3502633"/>
              <a:gd name="connsiteX23" fmla="*/ 0 w 4682069"/>
              <a:gd name="connsiteY23" fmla="*/ 537457 h 350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82069" h="3502633">
                <a:moveTo>
                  <a:pt x="730692" y="2965176"/>
                </a:moveTo>
                <a:lnTo>
                  <a:pt x="4682069" y="2965176"/>
                </a:lnTo>
                <a:lnTo>
                  <a:pt x="4547705" y="3502633"/>
                </a:lnTo>
                <a:lnTo>
                  <a:pt x="596328" y="3502633"/>
                </a:lnTo>
                <a:close/>
                <a:moveTo>
                  <a:pt x="134364" y="2372141"/>
                </a:moveTo>
                <a:lnTo>
                  <a:pt x="4085741" y="2372141"/>
                </a:lnTo>
                <a:lnTo>
                  <a:pt x="3951377" y="2909598"/>
                </a:lnTo>
                <a:lnTo>
                  <a:pt x="0" y="2909598"/>
                </a:lnTo>
                <a:close/>
                <a:moveTo>
                  <a:pt x="730692" y="1779106"/>
                </a:moveTo>
                <a:lnTo>
                  <a:pt x="4682069" y="1779106"/>
                </a:lnTo>
                <a:lnTo>
                  <a:pt x="4547705" y="2316563"/>
                </a:lnTo>
                <a:lnTo>
                  <a:pt x="596328" y="2316563"/>
                </a:lnTo>
                <a:close/>
                <a:moveTo>
                  <a:pt x="134365" y="1186071"/>
                </a:moveTo>
                <a:lnTo>
                  <a:pt x="4085741" y="1186071"/>
                </a:lnTo>
                <a:lnTo>
                  <a:pt x="3951377" y="1723528"/>
                </a:lnTo>
                <a:lnTo>
                  <a:pt x="0" y="1723528"/>
                </a:lnTo>
                <a:close/>
                <a:moveTo>
                  <a:pt x="730692" y="593035"/>
                </a:moveTo>
                <a:lnTo>
                  <a:pt x="4682069" y="593035"/>
                </a:lnTo>
                <a:lnTo>
                  <a:pt x="4547705" y="1130492"/>
                </a:lnTo>
                <a:lnTo>
                  <a:pt x="596328" y="1130492"/>
                </a:lnTo>
                <a:close/>
                <a:moveTo>
                  <a:pt x="134365" y="0"/>
                </a:moveTo>
                <a:lnTo>
                  <a:pt x="4085741" y="0"/>
                </a:lnTo>
                <a:lnTo>
                  <a:pt x="3951377" y="537457"/>
                </a:lnTo>
                <a:lnTo>
                  <a:pt x="0" y="53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92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2277474" y="1442604"/>
            <a:ext cx="1874838" cy="1874838"/>
          </a:xfrm>
          <a:custGeom>
            <a:avLst/>
            <a:gdLst>
              <a:gd name="connsiteX0" fmla="*/ 937419 w 1874838"/>
              <a:gd name="connsiteY0" fmla="*/ 0 h 1874838"/>
              <a:gd name="connsiteX1" fmla="*/ 1874838 w 1874838"/>
              <a:gd name="connsiteY1" fmla="*/ 937419 h 1874838"/>
              <a:gd name="connsiteX2" fmla="*/ 1874838 w 1874838"/>
              <a:gd name="connsiteY2" fmla="*/ 1874838 h 1874838"/>
              <a:gd name="connsiteX3" fmla="*/ 937419 w 1874838"/>
              <a:gd name="connsiteY3" fmla="*/ 1874838 h 1874838"/>
              <a:gd name="connsiteX4" fmla="*/ 0 w 1874838"/>
              <a:gd name="connsiteY4" fmla="*/ 937419 h 1874838"/>
              <a:gd name="connsiteX5" fmla="*/ 937419 w 1874838"/>
              <a:gd name="connsiteY5" fmla="*/ 0 h 187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838" h="1874838">
                <a:moveTo>
                  <a:pt x="937419" y="0"/>
                </a:moveTo>
                <a:cubicBezTo>
                  <a:pt x="1455141" y="0"/>
                  <a:pt x="1874838" y="419697"/>
                  <a:pt x="1874838" y="937419"/>
                </a:cubicBezTo>
                <a:lnTo>
                  <a:pt x="1874838" y="1874838"/>
                </a:lnTo>
                <a:lnTo>
                  <a:pt x="937419" y="1874838"/>
                </a:lnTo>
                <a:cubicBezTo>
                  <a:pt x="419697" y="1874838"/>
                  <a:pt x="0" y="1455141"/>
                  <a:pt x="0" y="937419"/>
                </a:cubicBezTo>
                <a:cubicBezTo>
                  <a:pt x="0" y="419697"/>
                  <a:pt x="419697" y="0"/>
                  <a:pt x="937419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4283117" y="1428357"/>
            <a:ext cx="1889084" cy="1889084"/>
          </a:xfrm>
          <a:custGeom>
            <a:avLst/>
            <a:gdLst>
              <a:gd name="connsiteX0" fmla="*/ 944542 w 1889084"/>
              <a:gd name="connsiteY0" fmla="*/ 0 h 1889084"/>
              <a:gd name="connsiteX1" fmla="*/ 1889084 w 1889084"/>
              <a:gd name="connsiteY1" fmla="*/ 944542 h 1889084"/>
              <a:gd name="connsiteX2" fmla="*/ 944542 w 1889084"/>
              <a:gd name="connsiteY2" fmla="*/ 1889084 h 1889084"/>
              <a:gd name="connsiteX3" fmla="*/ 0 w 1889084"/>
              <a:gd name="connsiteY3" fmla="*/ 1889084 h 1889084"/>
              <a:gd name="connsiteX4" fmla="*/ 0 w 1889084"/>
              <a:gd name="connsiteY4" fmla="*/ 944543 h 1889084"/>
              <a:gd name="connsiteX5" fmla="*/ 944542 w 1889084"/>
              <a:gd name="connsiteY5" fmla="*/ 1 h 18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084" h="1889084">
                <a:moveTo>
                  <a:pt x="944542" y="0"/>
                </a:moveTo>
                <a:cubicBezTo>
                  <a:pt x="1466198" y="0"/>
                  <a:pt x="1889084" y="422886"/>
                  <a:pt x="1889084" y="944542"/>
                </a:cubicBezTo>
                <a:cubicBezTo>
                  <a:pt x="1889084" y="1466198"/>
                  <a:pt x="1466198" y="1889084"/>
                  <a:pt x="944542" y="1889084"/>
                </a:cubicBezTo>
                <a:lnTo>
                  <a:pt x="0" y="1889084"/>
                </a:lnTo>
                <a:lnTo>
                  <a:pt x="0" y="944543"/>
                </a:lnTo>
                <a:cubicBezTo>
                  <a:pt x="0" y="422887"/>
                  <a:pt x="422886" y="1"/>
                  <a:pt x="944542" y="1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1561512" y="3437787"/>
            <a:ext cx="2590800" cy="2590800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0 h 2590800"/>
              <a:gd name="connsiteX2" fmla="*/ 2590800 w 2590800"/>
              <a:gd name="connsiteY2" fmla="*/ 1295400 h 2590800"/>
              <a:gd name="connsiteX3" fmla="*/ 1295400 w 2590800"/>
              <a:gd name="connsiteY3" fmla="*/ 2590800 h 2590800"/>
              <a:gd name="connsiteX4" fmla="*/ 0 w 2590800"/>
              <a:gd name="connsiteY4" fmla="*/ 1295400 h 2590800"/>
              <a:gd name="connsiteX5" fmla="*/ 1295400 w 2590800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lnTo>
                  <a:pt x="2590800" y="0"/>
                </a:lnTo>
                <a:lnTo>
                  <a:pt x="2590800" y="1295400"/>
                </a:ln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3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959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679883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902881"/>
      </p:ext>
    </p:extLst>
  </p:cSld>
  <p:clrMapOvr>
    <a:masterClrMapping/>
  </p:clrMapOvr>
  <p:transition spd="slow" advClick="0" advTm="0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3E368-A352-4D0B-A67F-84BCB73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ED265-AC5E-48B4-9040-B50D13EAB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B4B39-BD8E-4CCD-ADFA-D5C7867B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DED8C-CBDA-4077-B377-BB31DBA0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74341-3FD2-43A9-85CB-B24DBB6C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441949"/>
      </p:ext>
    </p:extLst>
  </p:cSld>
  <p:clrMapOvr>
    <a:masterClrMapping/>
  </p:clrMapOvr>
  <p:transition spd="slow" advClick="0" advTm="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4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58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1"/>
          </p:nvPr>
        </p:nvSpPr>
        <p:spPr>
          <a:xfrm>
            <a:off x="2216016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2"/>
          </p:nvPr>
        </p:nvSpPr>
        <p:spPr>
          <a:xfrm>
            <a:off x="484729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3"/>
          </p:nvPr>
        </p:nvSpPr>
        <p:spPr>
          <a:xfrm>
            <a:off x="747857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562350"/>
          </a:xfrm>
          <a:custGeom>
            <a:avLst/>
            <a:gdLst>
              <a:gd name="connsiteX0" fmla="*/ 0 w 12191999"/>
              <a:gd name="connsiteY0" fmla="*/ 0 h 3562350"/>
              <a:gd name="connsiteX1" fmla="*/ 12191999 w 12191999"/>
              <a:gd name="connsiteY1" fmla="*/ 0 h 3562350"/>
              <a:gd name="connsiteX2" fmla="*/ 12191999 w 12191999"/>
              <a:gd name="connsiteY2" fmla="*/ 3562350 h 3562350"/>
              <a:gd name="connsiteX3" fmla="*/ 0 w 12191999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62350">
                <a:moveTo>
                  <a:pt x="0" y="0"/>
                </a:moveTo>
                <a:lnTo>
                  <a:pt x="12191999" y="0"/>
                </a:lnTo>
                <a:lnTo>
                  <a:pt x="12191999" y="3562350"/>
                </a:lnTo>
                <a:lnTo>
                  <a:pt x="0" y="3562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6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1809751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3829023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5848294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3"/>
          </p:nvPr>
        </p:nvSpPr>
        <p:spPr>
          <a:xfrm>
            <a:off x="7867566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6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79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4743450" y="1751012"/>
            <a:ext cx="6400800" cy="4114800"/>
          </a:xfrm>
          <a:custGeom>
            <a:avLst/>
            <a:gdLst>
              <a:gd name="connsiteX0" fmla="*/ 4648200 w 6400800"/>
              <a:gd name="connsiteY0" fmla="*/ 2131255 h 4114800"/>
              <a:gd name="connsiteX1" fmla="*/ 6400800 w 6400800"/>
              <a:gd name="connsiteY1" fmla="*/ 2131255 h 4114800"/>
              <a:gd name="connsiteX2" fmla="*/ 6400800 w 6400800"/>
              <a:gd name="connsiteY2" fmla="*/ 4114800 h 4114800"/>
              <a:gd name="connsiteX3" fmla="*/ 4648200 w 6400800"/>
              <a:gd name="connsiteY3" fmla="*/ 4114800 h 4114800"/>
              <a:gd name="connsiteX4" fmla="*/ 0 w 6400800"/>
              <a:gd name="connsiteY4" fmla="*/ 2131255 h 4114800"/>
              <a:gd name="connsiteX5" fmla="*/ 4514850 w 6400800"/>
              <a:gd name="connsiteY5" fmla="*/ 2131255 h 4114800"/>
              <a:gd name="connsiteX6" fmla="*/ 4514850 w 6400800"/>
              <a:gd name="connsiteY6" fmla="*/ 4114800 h 4114800"/>
              <a:gd name="connsiteX7" fmla="*/ 0 w 6400800"/>
              <a:gd name="connsiteY7" fmla="*/ 4114800 h 4114800"/>
              <a:gd name="connsiteX8" fmla="*/ 1885950 w 6400800"/>
              <a:gd name="connsiteY8" fmla="*/ 0 h 4114800"/>
              <a:gd name="connsiteX9" fmla="*/ 6400800 w 6400800"/>
              <a:gd name="connsiteY9" fmla="*/ 0 h 4114800"/>
              <a:gd name="connsiteX10" fmla="*/ 6400800 w 6400800"/>
              <a:gd name="connsiteY10" fmla="*/ 1983545 h 4114800"/>
              <a:gd name="connsiteX11" fmla="*/ 1885950 w 6400800"/>
              <a:gd name="connsiteY11" fmla="*/ 1983545 h 4114800"/>
              <a:gd name="connsiteX12" fmla="*/ 0 w 6400800"/>
              <a:gd name="connsiteY12" fmla="*/ 0 h 4114800"/>
              <a:gd name="connsiteX13" fmla="*/ 1752600 w 6400800"/>
              <a:gd name="connsiteY13" fmla="*/ 0 h 4114800"/>
              <a:gd name="connsiteX14" fmla="*/ 1752600 w 6400800"/>
              <a:gd name="connsiteY14" fmla="*/ 1983545 h 4114800"/>
              <a:gd name="connsiteX15" fmla="*/ 0 w 6400800"/>
              <a:gd name="connsiteY15" fmla="*/ 1983545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00800" h="4114800">
                <a:moveTo>
                  <a:pt x="4648200" y="2131255"/>
                </a:moveTo>
                <a:lnTo>
                  <a:pt x="6400800" y="2131255"/>
                </a:lnTo>
                <a:lnTo>
                  <a:pt x="6400800" y="4114800"/>
                </a:lnTo>
                <a:lnTo>
                  <a:pt x="4648200" y="4114800"/>
                </a:lnTo>
                <a:close/>
                <a:moveTo>
                  <a:pt x="0" y="2131255"/>
                </a:moveTo>
                <a:lnTo>
                  <a:pt x="4514850" y="2131255"/>
                </a:lnTo>
                <a:lnTo>
                  <a:pt x="4514850" y="4114800"/>
                </a:lnTo>
                <a:lnTo>
                  <a:pt x="0" y="4114800"/>
                </a:lnTo>
                <a:close/>
                <a:moveTo>
                  <a:pt x="1885950" y="0"/>
                </a:moveTo>
                <a:lnTo>
                  <a:pt x="6400800" y="0"/>
                </a:lnTo>
                <a:lnTo>
                  <a:pt x="6400800" y="1983545"/>
                </a:lnTo>
                <a:lnTo>
                  <a:pt x="1885950" y="1983545"/>
                </a:lnTo>
                <a:close/>
                <a:moveTo>
                  <a:pt x="0" y="0"/>
                </a:moveTo>
                <a:lnTo>
                  <a:pt x="1752600" y="0"/>
                </a:lnTo>
                <a:lnTo>
                  <a:pt x="1752600" y="1983545"/>
                </a:lnTo>
                <a:lnTo>
                  <a:pt x="0" y="1983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51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7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324818" y="6"/>
            <a:ext cx="5867183" cy="6857994"/>
          </a:xfrm>
          <a:custGeom>
            <a:avLst/>
            <a:gdLst>
              <a:gd name="connsiteX0" fmla="*/ 1633625 w 5867183"/>
              <a:gd name="connsiteY0" fmla="*/ 2305029 h 6857994"/>
              <a:gd name="connsiteX1" fmla="*/ 1704595 w 5867183"/>
              <a:gd name="connsiteY1" fmla="*/ 2320414 h 6857994"/>
              <a:gd name="connsiteX2" fmla="*/ 1798767 w 5867183"/>
              <a:gd name="connsiteY2" fmla="*/ 2561278 h 6857994"/>
              <a:gd name="connsiteX3" fmla="*/ 350435 w 5867183"/>
              <a:gd name="connsiteY3" fmla="*/ 5869185 h 6857994"/>
              <a:gd name="connsiteX4" fmla="*/ 109572 w 5867183"/>
              <a:gd name="connsiteY4" fmla="*/ 5963357 h 6857994"/>
              <a:gd name="connsiteX5" fmla="*/ 15400 w 5867183"/>
              <a:gd name="connsiteY5" fmla="*/ 5722494 h 6857994"/>
              <a:gd name="connsiteX6" fmla="*/ 1463732 w 5867183"/>
              <a:gd name="connsiteY6" fmla="*/ 2414587 h 6857994"/>
              <a:gd name="connsiteX7" fmla="*/ 1633625 w 5867183"/>
              <a:gd name="connsiteY7" fmla="*/ 2305029 h 6857994"/>
              <a:gd name="connsiteX8" fmla="*/ 1377121 w 5867183"/>
              <a:gd name="connsiteY8" fmla="*/ 1786946 h 6857994"/>
              <a:gd name="connsiteX9" fmla="*/ 1448091 w 5867183"/>
              <a:gd name="connsiteY9" fmla="*/ 1802331 h 6857994"/>
              <a:gd name="connsiteX10" fmla="*/ 1542262 w 5867183"/>
              <a:gd name="connsiteY10" fmla="*/ 2043195 h 6857994"/>
              <a:gd name="connsiteX11" fmla="*/ 465175 w 5867183"/>
              <a:gd name="connsiteY11" fmla="*/ 4503199 h 6857994"/>
              <a:gd name="connsiteX12" fmla="*/ 224312 w 5867183"/>
              <a:gd name="connsiteY12" fmla="*/ 4597371 h 6857994"/>
              <a:gd name="connsiteX13" fmla="*/ 130140 w 5867183"/>
              <a:gd name="connsiteY13" fmla="*/ 4356508 h 6857994"/>
              <a:gd name="connsiteX14" fmla="*/ 1207227 w 5867183"/>
              <a:gd name="connsiteY14" fmla="*/ 1896503 h 6857994"/>
              <a:gd name="connsiteX15" fmla="*/ 1377121 w 5867183"/>
              <a:gd name="connsiteY15" fmla="*/ 1786946 h 6857994"/>
              <a:gd name="connsiteX16" fmla="*/ 2593035 w 5867183"/>
              <a:gd name="connsiteY16" fmla="*/ 1184187 h 6857994"/>
              <a:gd name="connsiteX17" fmla="*/ 2664005 w 5867183"/>
              <a:gd name="connsiteY17" fmla="*/ 1199572 h 6857994"/>
              <a:gd name="connsiteX18" fmla="*/ 2758177 w 5867183"/>
              <a:gd name="connsiteY18" fmla="*/ 1440435 h 6857994"/>
              <a:gd name="connsiteX19" fmla="*/ 940965 w 5867183"/>
              <a:gd name="connsiteY19" fmla="*/ 5590846 h 6857994"/>
              <a:gd name="connsiteX20" fmla="*/ 700102 w 5867183"/>
              <a:gd name="connsiteY20" fmla="*/ 5685018 h 6857994"/>
              <a:gd name="connsiteX21" fmla="*/ 605930 w 5867183"/>
              <a:gd name="connsiteY21" fmla="*/ 5444154 h 6857994"/>
              <a:gd name="connsiteX22" fmla="*/ 2423141 w 5867183"/>
              <a:gd name="connsiteY22" fmla="*/ 1293744 h 6857994"/>
              <a:gd name="connsiteX23" fmla="*/ 2593035 w 5867183"/>
              <a:gd name="connsiteY23" fmla="*/ 1184187 h 6857994"/>
              <a:gd name="connsiteX24" fmla="*/ 3447963 w 5867183"/>
              <a:gd name="connsiteY24" fmla="*/ 0 h 6857994"/>
              <a:gd name="connsiteX25" fmla="*/ 5867183 w 5867183"/>
              <a:gd name="connsiteY25" fmla="*/ 0 h 6857994"/>
              <a:gd name="connsiteX26" fmla="*/ 5867183 w 5867183"/>
              <a:gd name="connsiteY26" fmla="*/ 6857994 h 6857994"/>
              <a:gd name="connsiteX27" fmla="*/ 491267 w 5867183"/>
              <a:gd name="connsiteY27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67183" h="6857994">
                <a:moveTo>
                  <a:pt x="1633625" y="2305029"/>
                </a:moveTo>
                <a:cubicBezTo>
                  <a:pt x="1657378" y="2305327"/>
                  <a:pt x="1681465" y="2310287"/>
                  <a:pt x="1704595" y="2320414"/>
                </a:cubicBezTo>
                <a:cubicBezTo>
                  <a:pt x="1797113" y="2360922"/>
                  <a:pt x="1839274" y="2468760"/>
                  <a:pt x="1798767" y="2561278"/>
                </a:cubicBezTo>
                <a:lnTo>
                  <a:pt x="350435" y="5869185"/>
                </a:lnTo>
                <a:cubicBezTo>
                  <a:pt x="309928" y="5961703"/>
                  <a:pt x="202089" y="6003865"/>
                  <a:pt x="109572" y="5963357"/>
                </a:cubicBezTo>
                <a:cubicBezTo>
                  <a:pt x="17054" y="5922849"/>
                  <a:pt x="-25108" y="5815011"/>
                  <a:pt x="15400" y="5722494"/>
                </a:cubicBezTo>
                <a:lnTo>
                  <a:pt x="1463732" y="2414587"/>
                </a:lnTo>
                <a:cubicBezTo>
                  <a:pt x="1494111" y="2345198"/>
                  <a:pt x="1562367" y="2304135"/>
                  <a:pt x="1633625" y="2305029"/>
                </a:cubicBezTo>
                <a:close/>
                <a:moveTo>
                  <a:pt x="1377121" y="1786946"/>
                </a:moveTo>
                <a:cubicBezTo>
                  <a:pt x="1400874" y="1787244"/>
                  <a:pt x="1424960" y="1792204"/>
                  <a:pt x="1448091" y="1802331"/>
                </a:cubicBezTo>
                <a:cubicBezTo>
                  <a:pt x="1540608" y="1842839"/>
                  <a:pt x="1582770" y="1950677"/>
                  <a:pt x="1542262" y="2043195"/>
                </a:cubicBezTo>
                <a:lnTo>
                  <a:pt x="465175" y="4503199"/>
                </a:lnTo>
                <a:cubicBezTo>
                  <a:pt x="424668" y="4595717"/>
                  <a:pt x="316830" y="4637879"/>
                  <a:pt x="224312" y="4597371"/>
                </a:cubicBezTo>
                <a:cubicBezTo>
                  <a:pt x="131795" y="4556864"/>
                  <a:pt x="89633" y="4449025"/>
                  <a:pt x="130140" y="4356508"/>
                </a:cubicBezTo>
                <a:lnTo>
                  <a:pt x="1207227" y="1896503"/>
                </a:lnTo>
                <a:cubicBezTo>
                  <a:pt x="1237607" y="1827114"/>
                  <a:pt x="1305862" y="1786051"/>
                  <a:pt x="1377121" y="1786946"/>
                </a:cubicBezTo>
                <a:close/>
                <a:moveTo>
                  <a:pt x="2593035" y="1184187"/>
                </a:moveTo>
                <a:cubicBezTo>
                  <a:pt x="2616788" y="1184484"/>
                  <a:pt x="2640875" y="1189445"/>
                  <a:pt x="2664005" y="1199572"/>
                </a:cubicBezTo>
                <a:cubicBezTo>
                  <a:pt x="2756523" y="1240080"/>
                  <a:pt x="2798686" y="1347918"/>
                  <a:pt x="2758177" y="1440435"/>
                </a:cubicBezTo>
                <a:lnTo>
                  <a:pt x="940965" y="5590846"/>
                </a:lnTo>
                <a:cubicBezTo>
                  <a:pt x="900457" y="5683364"/>
                  <a:pt x="792619" y="5725526"/>
                  <a:pt x="700102" y="5685018"/>
                </a:cubicBezTo>
                <a:cubicBezTo>
                  <a:pt x="607584" y="5644510"/>
                  <a:pt x="565422" y="5536672"/>
                  <a:pt x="605930" y="5444154"/>
                </a:cubicBezTo>
                <a:lnTo>
                  <a:pt x="2423141" y="1293744"/>
                </a:lnTo>
                <a:cubicBezTo>
                  <a:pt x="2453522" y="1224355"/>
                  <a:pt x="2521776" y="1183292"/>
                  <a:pt x="2593035" y="1184187"/>
                </a:cubicBezTo>
                <a:close/>
                <a:moveTo>
                  <a:pt x="3447963" y="0"/>
                </a:moveTo>
                <a:lnTo>
                  <a:pt x="5867183" y="0"/>
                </a:lnTo>
                <a:lnTo>
                  <a:pt x="5867183" y="6857994"/>
                </a:lnTo>
                <a:lnTo>
                  <a:pt x="491267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7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2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55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59" r:id="rId15"/>
    <p:sldLayoutId id="2147483661" r:id="rId16"/>
    <p:sldLayoutId id="2147483670" r:id="rId17"/>
    <p:sldLayoutId id="2147483671" r:id="rId18"/>
    <p:sldLayoutId id="2147483674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6.jpeg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63.jpg"/><Relationship Id="rId11" Type="http://schemas.openxmlformats.org/officeDocument/2006/relationships/image" Target="../media/image68.png"/><Relationship Id="rId5" Type="http://schemas.openxmlformats.org/officeDocument/2006/relationships/image" Target="../media/image62.jpg"/><Relationship Id="rId10" Type="http://schemas.openxmlformats.org/officeDocument/2006/relationships/image" Target="../media/image67.png"/><Relationship Id="rId4" Type="http://schemas.openxmlformats.org/officeDocument/2006/relationships/image" Target="../media/image61.jp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6" y="0"/>
            <a:ext cx="10333088" cy="6858000"/>
          </a:xfrm>
        </p:spPr>
      </p:pic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4569330" y="-14491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7028" y="1163298"/>
            <a:ext cx="6774143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FINAL PROJECT REPORT</a:t>
            </a:r>
            <a:endParaRPr lang="zh-CN" altLang="en-US" sz="4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03726" y="6311314"/>
            <a:ext cx="3569333" cy="397532"/>
            <a:chOff x="769257" y="4786758"/>
            <a:chExt cx="4252686" cy="397532"/>
          </a:xfrm>
        </p:grpSpPr>
        <p:sp>
          <p:nvSpPr>
            <p:cNvPr id="29" name="矩形: 圆角 28"/>
            <p:cNvSpPr/>
            <p:nvPr/>
          </p:nvSpPr>
          <p:spPr>
            <a:xfrm>
              <a:off x="769257" y="4786758"/>
              <a:ext cx="42526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1216" y="4801733"/>
              <a:ext cx="3279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Reported by: Phan Thanh Tung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BED7E0EA-A8EA-4391-9C51-F903BC610940}"/>
              </a:ext>
            </a:extLst>
          </p:cNvPr>
          <p:cNvGrpSpPr/>
          <p:nvPr/>
        </p:nvGrpSpPr>
        <p:grpSpPr>
          <a:xfrm>
            <a:off x="9504530" y="3128"/>
            <a:ext cx="1915886" cy="841828"/>
            <a:chOff x="7175717" y="696688"/>
            <a:chExt cx="1915886" cy="841828"/>
          </a:xfrm>
        </p:grpSpPr>
        <p:sp>
          <p:nvSpPr>
            <p:cNvPr id="22" name="矩形 1">
              <a:extLst>
                <a:ext uri="{FF2B5EF4-FFF2-40B4-BE49-F238E27FC236}">
                  <a16:creationId xmlns:a16="http://schemas.microsoft.com/office/drawing/2014/main" id="{BA45D95E-0840-4B13-842F-CDB33500364A}"/>
                </a:ext>
              </a:extLst>
            </p:cNvPr>
            <p:cNvSpPr/>
            <p:nvPr/>
          </p:nvSpPr>
          <p:spPr>
            <a:xfrm>
              <a:off x="7175717" y="696688"/>
              <a:ext cx="1915886" cy="203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">
              <a:extLst>
                <a:ext uri="{FF2B5EF4-FFF2-40B4-BE49-F238E27FC236}">
                  <a16:creationId xmlns:a16="http://schemas.microsoft.com/office/drawing/2014/main" id="{D9AF3EDC-6D17-4479-A588-C2874749A23C}"/>
                </a:ext>
              </a:extLst>
            </p:cNvPr>
            <p:cNvSpPr/>
            <p:nvPr/>
          </p:nvSpPr>
          <p:spPr>
            <a:xfrm>
              <a:off x="7175717" y="899888"/>
              <a:ext cx="1915886" cy="638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CD7A4C91-E135-4985-8131-7B76F48122F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337510" y="788356"/>
              <a:ext cx="1565813" cy="7214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950385B4-3003-4E8D-9F9E-CBC842D95D50}"/>
              </a:ext>
            </a:extLst>
          </p:cNvPr>
          <p:cNvGrpSpPr/>
          <p:nvPr/>
        </p:nvGrpSpPr>
        <p:grpSpPr>
          <a:xfrm>
            <a:off x="713369" y="2707375"/>
            <a:ext cx="4222125" cy="2763879"/>
            <a:chOff x="-2573" y="691129"/>
            <a:chExt cx="5697782" cy="3729871"/>
          </a:xfrm>
        </p:grpSpPr>
        <p:sp>
          <p:nvSpPr>
            <p:cNvPr id="28" name="任意多边形 22">
              <a:extLst>
                <a:ext uri="{FF2B5EF4-FFF2-40B4-BE49-F238E27FC236}">
                  <a16:creationId xmlns:a16="http://schemas.microsoft.com/office/drawing/2014/main" id="{96EC1981-7B07-4574-AB5C-AEBEB5E3E214}"/>
                </a:ext>
              </a:extLst>
            </p:cNvPr>
            <p:cNvSpPr/>
            <p:nvPr/>
          </p:nvSpPr>
          <p:spPr>
            <a:xfrm>
              <a:off x="-2573" y="1436396"/>
              <a:ext cx="5697782" cy="2781770"/>
            </a:xfrm>
            <a:custGeom>
              <a:avLst/>
              <a:gdLst>
                <a:gd name="connsiteX0" fmla="*/ 2824163 w 7734300"/>
                <a:gd name="connsiteY0" fmla="*/ 586 h 4835042"/>
                <a:gd name="connsiteX1" fmla="*/ 4076700 w 7734300"/>
                <a:gd name="connsiteY1" fmla="*/ 218519 h 4835042"/>
                <a:gd name="connsiteX2" fmla="*/ 7734300 w 7734300"/>
                <a:gd name="connsiteY2" fmla="*/ 2166333 h 4835042"/>
                <a:gd name="connsiteX3" fmla="*/ 3543300 w 7734300"/>
                <a:gd name="connsiteY3" fmla="*/ 4704697 h 4835042"/>
                <a:gd name="connsiteX4" fmla="*/ 23924 w 7734300"/>
                <a:gd name="connsiteY4" fmla="*/ 2117429 h 4835042"/>
                <a:gd name="connsiteX5" fmla="*/ 0 w 7734300"/>
                <a:gd name="connsiteY5" fmla="*/ 2048518 h 4835042"/>
                <a:gd name="connsiteX6" fmla="*/ 0 w 7734300"/>
                <a:gd name="connsiteY6" fmla="*/ 1024863 h 4835042"/>
                <a:gd name="connsiteX7" fmla="*/ 28147 w 7734300"/>
                <a:gd name="connsiteY7" fmla="*/ 993173 h 4835042"/>
                <a:gd name="connsiteX8" fmla="*/ 1790700 w 7734300"/>
                <a:gd name="connsiteY8" fmla="*/ 189846 h 4835042"/>
                <a:gd name="connsiteX9" fmla="*/ 2824163 w 7734300"/>
                <a:gd name="connsiteY9" fmla="*/ 586 h 48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4300" h="4835042">
                  <a:moveTo>
                    <a:pt x="2824163" y="586"/>
                  </a:moveTo>
                  <a:cubicBezTo>
                    <a:pt x="3184525" y="-6734"/>
                    <a:pt x="3581400" y="53812"/>
                    <a:pt x="4076700" y="218519"/>
                  </a:cubicBezTo>
                  <a:cubicBezTo>
                    <a:pt x="5067300" y="547933"/>
                    <a:pt x="7715250" y="691347"/>
                    <a:pt x="7734300" y="2166333"/>
                  </a:cubicBezTo>
                  <a:cubicBezTo>
                    <a:pt x="7620000" y="4441419"/>
                    <a:pt x="6191250" y="3901422"/>
                    <a:pt x="3543300" y="4704697"/>
                  </a:cubicBezTo>
                  <a:cubicBezTo>
                    <a:pt x="1309092" y="5382461"/>
                    <a:pt x="422040" y="3251802"/>
                    <a:pt x="23924" y="2117429"/>
                  </a:cubicBezTo>
                  <a:lnTo>
                    <a:pt x="0" y="2048518"/>
                  </a:lnTo>
                  <a:lnTo>
                    <a:pt x="0" y="1024863"/>
                  </a:lnTo>
                  <a:lnTo>
                    <a:pt x="28147" y="993173"/>
                  </a:lnTo>
                  <a:cubicBezTo>
                    <a:pt x="434082" y="599007"/>
                    <a:pt x="1310481" y="336635"/>
                    <a:pt x="1790700" y="189846"/>
                  </a:cubicBezTo>
                  <a:cubicBezTo>
                    <a:pt x="2139950" y="83091"/>
                    <a:pt x="2463800" y="7905"/>
                    <a:pt x="2824163" y="586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1">
              <a:extLst>
                <a:ext uri="{FF2B5EF4-FFF2-40B4-BE49-F238E27FC236}">
                  <a16:creationId xmlns:a16="http://schemas.microsoft.com/office/drawing/2014/main" id="{581E22C4-A86A-4405-82CD-82E1B1FE7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42" y="691129"/>
              <a:ext cx="4842442" cy="3729871"/>
            </a:xfrm>
            <a:prstGeom prst="rect">
              <a:avLst/>
            </a:prstGeom>
          </p:spPr>
        </p:pic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2EB7E091-3594-464D-96E9-EB23538D3B78}"/>
              </a:ext>
            </a:extLst>
          </p:cNvPr>
          <p:cNvGrpSpPr/>
          <p:nvPr/>
        </p:nvGrpSpPr>
        <p:grpSpPr>
          <a:xfrm>
            <a:off x="392073" y="5809701"/>
            <a:ext cx="4138993" cy="608398"/>
            <a:chOff x="5755104" y="6175932"/>
            <a:chExt cx="2858700" cy="832833"/>
          </a:xfrm>
        </p:grpSpPr>
        <p:sp>
          <p:nvSpPr>
            <p:cNvPr id="39" name="矩形: 圆角 28">
              <a:extLst>
                <a:ext uri="{FF2B5EF4-FFF2-40B4-BE49-F238E27FC236}">
                  <a16:creationId xmlns:a16="http://schemas.microsoft.com/office/drawing/2014/main" id="{2884AEBF-2478-48C4-B2BA-64A78D783850}"/>
                </a:ext>
              </a:extLst>
            </p:cNvPr>
            <p:cNvSpPr/>
            <p:nvPr/>
          </p:nvSpPr>
          <p:spPr>
            <a:xfrm>
              <a:off x="5755104" y="6175932"/>
              <a:ext cx="2481425" cy="5441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73153" y="6208269"/>
              <a:ext cx="2840651" cy="800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Mentor: Nguyen Xuan Thong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4778CBC4-7A8C-4F8F-8CD2-EF6E1569D6B8}"/>
              </a:ext>
            </a:extLst>
          </p:cNvPr>
          <p:cNvGrpSpPr/>
          <p:nvPr/>
        </p:nvGrpSpPr>
        <p:grpSpPr>
          <a:xfrm>
            <a:off x="713902" y="0"/>
            <a:ext cx="2566733" cy="856055"/>
            <a:chOff x="713902" y="0"/>
            <a:chExt cx="2566733" cy="856055"/>
          </a:xfrm>
        </p:grpSpPr>
        <p:grpSp>
          <p:nvGrpSpPr>
            <p:cNvPr id="31" name="组合 30"/>
            <p:cNvGrpSpPr/>
            <p:nvPr/>
          </p:nvGrpSpPr>
          <p:grpSpPr>
            <a:xfrm>
              <a:off x="713902" y="0"/>
              <a:ext cx="2566733" cy="856055"/>
              <a:chOff x="756385" y="1"/>
              <a:chExt cx="2149948" cy="85605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769257" y="1"/>
                <a:ext cx="1915886" cy="203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69257" y="203201"/>
                <a:ext cx="1915886" cy="6386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756385" y="394391"/>
                <a:ext cx="2149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Sierra Wireless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pic>
          <p:nvPicPr>
            <p:cNvPr id="1026" name="Picture 2" descr="Image result for sierra wireless logo png">
              <a:extLst>
                <a:ext uri="{FF2B5EF4-FFF2-40B4-BE49-F238E27FC236}">
                  <a16:creationId xmlns:a16="http://schemas.microsoft.com/office/drawing/2014/main" id="{0B9D0E27-B51D-44A0-8DB9-564C1677A8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17" b="52515"/>
            <a:stretch/>
          </p:blipFill>
          <p:spPr bwMode="auto">
            <a:xfrm>
              <a:off x="2238960" y="71486"/>
              <a:ext cx="739772" cy="41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4">
                <a:extLst>
                  <a:ext uri="{FF2B5EF4-FFF2-40B4-BE49-F238E27FC236}">
                    <a16:creationId xmlns:a16="http://schemas.microsoft.com/office/drawing/2014/main" id="{9899B3C7-E370-4B80-AD6E-F042EDAEF14D}"/>
                  </a:ext>
                </a:extLst>
              </p:cNvPr>
              <p:cNvSpPr txBox="1"/>
              <p:nvPr/>
            </p:nvSpPr>
            <p:spPr>
              <a:xfrm>
                <a:off x="710682" y="1855066"/>
                <a:ext cx="6774143" cy="539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i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Internship – batch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endParaRPr lang="zh-CN" altLang="en-US" sz="28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mc:Choice>
        <mc:Fallback>
          <p:sp>
            <p:nvSpPr>
              <p:cNvPr id="33" name="文本框 34">
                <a:extLst>
                  <a:ext uri="{FF2B5EF4-FFF2-40B4-BE49-F238E27FC236}">
                    <a16:creationId xmlns:a16="http://schemas.microsoft.com/office/drawing/2014/main" id="{9899B3C7-E370-4B80-AD6E-F042EDAE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2" y="1855066"/>
                <a:ext cx="6774143" cy="539443"/>
              </a:xfrm>
              <a:prstGeom prst="rect">
                <a:avLst/>
              </a:prstGeom>
              <a:blipFill>
                <a:blip r:embed="rId7"/>
                <a:stretch>
                  <a:fillRect l="-1980" t="-8989" b="-37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Nhóm 4">
            <a:extLst>
              <a:ext uri="{FF2B5EF4-FFF2-40B4-BE49-F238E27FC236}">
                <a16:creationId xmlns:a16="http://schemas.microsoft.com/office/drawing/2014/main" id="{1DCDCBA9-BC83-451A-834D-34B488F37DD9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43" name="任意多边形: 形状 12">
              <a:extLst>
                <a:ext uri="{FF2B5EF4-FFF2-40B4-BE49-F238E27FC236}">
                  <a16:creationId xmlns:a16="http://schemas.microsoft.com/office/drawing/2014/main" id="{0D1CD97B-5036-4202-997F-5F634E475F47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30">
              <a:extLst>
                <a:ext uri="{FF2B5EF4-FFF2-40B4-BE49-F238E27FC236}">
                  <a16:creationId xmlns:a16="http://schemas.microsoft.com/office/drawing/2014/main" id="{BF1FD400-498E-46E3-949F-BAFA7C322C9F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6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093827-B47C-49A8-8259-ABBD7E9C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4383FC6-E45D-4FAE-B6B5-0141191D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A7697F39-DB4D-45C5-BFCB-660BADFB2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19460" name="Picture 4" descr="https://www.globaltranz.com/wp-content/uploads/2018/05/how-blockchain-works-globaltranz.png">
            <a:extLst>
              <a:ext uri="{FF2B5EF4-FFF2-40B4-BE49-F238E27FC236}">
                <a16:creationId xmlns:a16="http://schemas.microsoft.com/office/drawing/2014/main" id="{80136083-90BF-4BE2-B861-EDF5C1CB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3"/>
            <a:ext cx="12192000" cy="56942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43526C2B-2445-48C0-8560-648E9DEC9F77}"/>
              </a:ext>
            </a:extLst>
          </p:cNvPr>
          <p:cNvSpPr txBox="1"/>
          <p:nvPr/>
        </p:nvSpPr>
        <p:spPr>
          <a:xfrm>
            <a:off x="568959" y="6139728"/>
            <a:ext cx="8172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Sample of processing’s product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DF6B6381-0A15-47D3-97AB-A4665DD248B2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9" name="任意多边形: 形状 12">
              <a:extLst>
                <a:ext uri="{FF2B5EF4-FFF2-40B4-BE49-F238E27FC236}">
                  <a16:creationId xmlns:a16="http://schemas.microsoft.com/office/drawing/2014/main" id="{05D2E6DB-2072-48C3-A3BD-3FC1B3C554E5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753B807B-BB26-4888-AADE-EFA1A66A6B44}"/>
                </a:ext>
              </a:extLst>
            </p:cNvPr>
            <p:cNvSpPr txBox="1"/>
            <p:nvPr/>
          </p:nvSpPr>
          <p:spPr>
            <a:xfrm>
              <a:off x="5679408" y="2395777"/>
              <a:ext cx="1033384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10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155514"/>
      </p:ext>
    </p:extLst>
  </p:cSld>
  <p:clrMapOvr>
    <a:masterClrMapping/>
  </p:clrMapOvr>
  <p:transition spd="slow" advClick="0" advTm="9562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978" y="0"/>
            <a:ext cx="10214042" cy="6858000"/>
          </a:xfrm>
        </p:spPr>
      </p:pic>
      <p:sp>
        <p:nvSpPr>
          <p:cNvPr id="20" name="矩形 19"/>
          <p:cNvSpPr/>
          <p:nvPr/>
        </p:nvSpPr>
        <p:spPr>
          <a:xfrm>
            <a:off x="1" y="659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83319" y="2186970"/>
            <a:ext cx="785663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>
                <a:solidFill>
                  <a:srgbClr val="FFFFFF"/>
                </a:solidFill>
                <a:latin typeface="微软雅黑"/>
              </a:rPr>
              <a:t>RESULTS ACHIEVED ACCORDING</a:t>
            </a:r>
            <a:br>
              <a:rPr lang="en-US" altLang="zh-CN" sz="3600" b="1">
                <a:solidFill>
                  <a:srgbClr val="FFFFFF"/>
                </a:solidFill>
                <a:latin typeface="微软雅黑"/>
              </a:rPr>
            </a:br>
            <a:r>
              <a:rPr lang="en-US" altLang="zh-CN" sz="3600" b="1">
                <a:solidFill>
                  <a:srgbClr val="FFFFFF"/>
                </a:solidFill>
                <a:latin typeface="微软雅黑"/>
              </a:rPr>
              <a:t>TO THE PROJECT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Introduce about the model of product and project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1673B7B9-0A68-4EB1-9151-2F880C54D5DB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E703803B-49D9-41CE-A942-0282A717134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6CDB7D25-5AD2-4FD2-8DD8-1182D111AB20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2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3A8495B2-4328-449E-BA3D-E218C15DD06E}"/>
              </a:ext>
            </a:extLst>
          </p:cNvPr>
          <p:cNvCxnSpPr>
            <a:cxnSpLocks/>
          </p:cNvCxnSpPr>
          <p:nvPr/>
        </p:nvCxnSpPr>
        <p:spPr>
          <a:xfrm flipV="1">
            <a:off x="16880" y="3298417"/>
            <a:ext cx="1354993" cy="140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Nhóm 1">
            <a:extLst>
              <a:ext uri="{FF2B5EF4-FFF2-40B4-BE49-F238E27FC236}">
                <a16:creationId xmlns:a16="http://schemas.microsoft.com/office/drawing/2014/main" id="{7010AF27-291D-41AA-B3DB-C12D05B39B69}"/>
              </a:ext>
            </a:extLst>
          </p:cNvPr>
          <p:cNvGrpSpPr/>
          <p:nvPr/>
        </p:nvGrpSpPr>
        <p:grpSpPr>
          <a:xfrm>
            <a:off x="129525" y="-117718"/>
            <a:ext cx="12187771" cy="6814531"/>
            <a:chOff x="129525" y="-117718"/>
            <a:chExt cx="12187771" cy="6814531"/>
          </a:xfrm>
        </p:grpSpPr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2D08D768-3D50-4E77-A022-2EFF48B24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4445" y="468399"/>
              <a:ext cx="365075" cy="547613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E76BEB36-A66F-470C-A72C-28804BE8F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37" y="274197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4" name="Group 87">
              <a:extLst>
                <a:ext uri="{FF2B5EF4-FFF2-40B4-BE49-F238E27FC236}">
                  <a16:creationId xmlns:a16="http://schemas.microsoft.com/office/drawing/2014/main" id="{F9C56F6F-2E39-4666-B023-536F89E87DF4}"/>
                </a:ext>
              </a:extLst>
            </p:cNvPr>
            <p:cNvGrpSpPr/>
            <p:nvPr/>
          </p:nvGrpSpPr>
          <p:grpSpPr>
            <a:xfrm rot="16200000">
              <a:off x="1314290" y="1579902"/>
              <a:ext cx="2827419" cy="2827418"/>
              <a:chOff x="2965298" y="2181091"/>
              <a:chExt cx="3213404" cy="3213402"/>
            </a:xfrm>
            <a:solidFill>
              <a:srgbClr val="FF3737"/>
            </a:solidFill>
          </p:grpSpPr>
          <p:sp>
            <p:nvSpPr>
              <p:cNvPr id="35" name="Block Arc 61">
                <a:extLst>
                  <a:ext uri="{FF2B5EF4-FFF2-40B4-BE49-F238E27FC236}">
                    <a16:creationId xmlns:a16="http://schemas.microsoft.com/office/drawing/2014/main" id="{9FCCFFF6-8F8B-43B3-B0B3-D13390BCF6A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0800000"/>
                  <a:gd name="adj2" fmla="val 16200004"/>
                  <a:gd name="adj3" fmla="val 2113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Block Arc 65">
                <a:extLst>
                  <a:ext uri="{FF2B5EF4-FFF2-40B4-BE49-F238E27FC236}">
                    <a16:creationId xmlns:a16="http://schemas.microsoft.com/office/drawing/2014/main" id="{F313B9B0-8E71-4DE9-89DC-D31B6058308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6200000"/>
                  <a:gd name="adj2" fmla="val 21589317"/>
                  <a:gd name="adj3" fmla="val 2281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37" name="Group 70">
              <a:extLst>
                <a:ext uri="{FF2B5EF4-FFF2-40B4-BE49-F238E27FC236}">
                  <a16:creationId xmlns:a16="http://schemas.microsoft.com/office/drawing/2014/main" id="{19ED1A40-D270-47EB-9BD2-815189F3A2E0}"/>
                </a:ext>
              </a:extLst>
            </p:cNvPr>
            <p:cNvGrpSpPr/>
            <p:nvPr/>
          </p:nvGrpSpPr>
          <p:grpSpPr>
            <a:xfrm rot="10800000">
              <a:off x="1690590" y="1863741"/>
              <a:ext cx="2081026" cy="2081022"/>
              <a:chOff x="3353092" y="3067546"/>
              <a:chExt cx="2410946" cy="2410942"/>
            </a:xfrm>
          </p:grpSpPr>
          <p:sp>
            <p:nvSpPr>
              <p:cNvPr id="38" name="Chord 88">
                <a:extLst>
                  <a:ext uri="{FF2B5EF4-FFF2-40B4-BE49-F238E27FC236}">
                    <a16:creationId xmlns:a16="http://schemas.microsoft.com/office/drawing/2014/main" id="{7285C650-E80F-44D1-A18C-CBA73BC9DB04}"/>
                  </a:ext>
                </a:extLst>
              </p:cNvPr>
              <p:cNvSpPr/>
              <p:nvPr/>
            </p:nvSpPr>
            <p:spPr>
              <a:xfrm>
                <a:off x="3353092" y="3067546"/>
                <a:ext cx="2410946" cy="241094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grpSp>
            <p:nvGrpSpPr>
              <p:cNvPr id="39" name="Group 60">
                <a:extLst>
                  <a:ext uri="{FF2B5EF4-FFF2-40B4-BE49-F238E27FC236}">
                    <a16:creationId xmlns:a16="http://schemas.microsoft.com/office/drawing/2014/main" id="{6EFC15B4-D30C-4EFE-BD82-55D9EA3FD641}"/>
                  </a:ext>
                </a:extLst>
              </p:cNvPr>
              <p:cNvGrpSpPr/>
              <p:nvPr/>
            </p:nvGrpSpPr>
            <p:grpSpPr>
              <a:xfrm>
                <a:off x="4202906" y="3436597"/>
                <a:ext cx="738188" cy="187008"/>
                <a:chOff x="990600" y="4300538"/>
                <a:chExt cx="357188" cy="90488"/>
              </a:xfrm>
              <a:solidFill>
                <a:schemeClr val="bg1"/>
              </a:solidFill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762BE8BE-548E-4027-8D49-1C52026E9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8388" y="4351338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8" y="15"/>
                    </a:cxn>
                    <a:cxn ang="0">
                      <a:pos x="16" y="8"/>
                    </a:cxn>
                    <a:cxn ang="0">
                      <a:pos x="8" y="0"/>
                    </a:cxn>
                    <a:cxn ang="0">
                      <a:pos x="0" y="8"/>
                    </a:cxn>
                    <a:cxn ang="0">
                      <a:pos x="8" y="15"/>
                    </a:cxn>
                    <a:cxn ang="0">
                      <a:pos x="8" y="15"/>
                    </a:cxn>
                    <a:cxn ang="0">
                      <a:pos x="8" y="15"/>
                    </a:cxn>
                  </a:cxnLst>
                  <a:rect l="0" t="0" r="r" b="b"/>
                  <a:pathLst>
                    <a:path w="16" h="15">
                      <a:moveTo>
                        <a:pt x="8" y="15"/>
                      </a:moveTo>
                      <a:cubicBezTo>
                        <a:pt x="12" y="15"/>
                        <a:pt x="16" y="12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2"/>
                        <a:pt x="3" y="15"/>
                        <a:pt x="8" y="15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5"/>
                        <a:pt x="8" y="15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DE797412-C831-4B10-AA87-C8A774A8BC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5063" y="4300538"/>
                  <a:ext cx="58738" cy="53975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26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20"/>
                        <a:pt x="22" y="26"/>
                        <a:pt x="14" y="26"/>
                      </a:cubicBezTo>
                      <a:cubicBezTo>
                        <a:pt x="7" y="26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7F123F97-10EE-49E8-9320-AB6B19BD1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3488" y="4352925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16" y="7"/>
                    </a:cxn>
                    <a:cxn ang="0">
                      <a:pos x="8" y="15"/>
                    </a:cxn>
                    <a:cxn ang="0">
                      <a:pos x="0" y="7"/>
                    </a:cxn>
                    <a:cxn ang="0">
                      <a:pos x="8" y="0"/>
                    </a:cxn>
                    <a:cxn ang="0">
                      <a:pos x="16" y="7"/>
                    </a:cxn>
                    <a:cxn ang="0">
                      <a:pos x="16" y="7"/>
                    </a:cxn>
                    <a:cxn ang="0">
                      <a:pos x="16" y="7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6" y="11"/>
                        <a:pt x="12" y="15"/>
                        <a:pt x="8" y="15"/>
                      </a:cubicBezTo>
                      <a:cubicBezTo>
                        <a:pt x="3" y="15"/>
                        <a:pt x="0" y="11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24E16C5D-09F5-471F-86AC-49DB7FC560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87463" y="4335463"/>
                  <a:ext cx="60325" cy="53975"/>
                </a:xfrm>
                <a:custGeom>
                  <a:avLst/>
                  <a:gdLst/>
                  <a:ahLst/>
                  <a:cxnLst>
                    <a:cxn ang="0">
                      <a:pos x="29" y="13"/>
                    </a:cxn>
                    <a:cxn ang="0">
                      <a:pos x="14" y="25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9" y="13"/>
                    </a:cxn>
                    <a:cxn ang="0">
                      <a:pos x="29" y="13"/>
                    </a:cxn>
                    <a:cxn ang="0">
                      <a:pos x="29" y="13"/>
                    </a:cxn>
                  </a:cxnLst>
                  <a:rect l="0" t="0" r="r" b="b"/>
                  <a:pathLst>
                    <a:path w="29" h="25">
                      <a:moveTo>
                        <a:pt x="29" y="13"/>
                      </a:moveTo>
                      <a:cubicBezTo>
                        <a:pt x="29" y="20"/>
                        <a:pt x="22" y="25"/>
                        <a:pt x="14" y="25"/>
                      </a:cubicBezTo>
                      <a:cubicBezTo>
                        <a:pt x="7" y="25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9" y="6"/>
                        <a:pt x="29" y="13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3"/>
                        <a:pt x="29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AA1A0912-01FC-416F-8D75-0A3D0D8ACD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0600" y="4335463"/>
                  <a:ext cx="58738" cy="55563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0"/>
                    </a:cxn>
                    <a:cxn ang="0">
                      <a:pos x="0" y="13"/>
                    </a:cxn>
                    <a:cxn ang="0">
                      <a:pos x="14" y="26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6"/>
                        <a:pt x="22" y="0"/>
                        <a:pt x="14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4" y="26"/>
                      </a:cubicBezTo>
                      <a:cubicBezTo>
                        <a:pt x="22" y="26"/>
                        <a:pt x="28" y="20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10244" name="Picture 4" descr="Image result for lazada png">
              <a:extLst>
                <a:ext uri="{FF2B5EF4-FFF2-40B4-BE49-F238E27FC236}">
                  <a16:creationId xmlns:a16="http://schemas.microsoft.com/office/drawing/2014/main" id="{719A42CA-92BB-466C-ACBD-E249C8D86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271" y="2214610"/>
              <a:ext cx="1165413" cy="116818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Image result for shopee logo png">
              <a:extLst>
                <a:ext uri="{FF2B5EF4-FFF2-40B4-BE49-F238E27FC236}">
                  <a16:creationId xmlns:a16="http://schemas.microsoft.com/office/drawing/2014/main" id="{D06CD61F-109A-4AAF-B18B-D698A6A4B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347" y="2993611"/>
              <a:ext cx="872338" cy="87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Related image">
              <a:extLst>
                <a:ext uri="{FF2B5EF4-FFF2-40B4-BE49-F238E27FC236}">
                  <a16:creationId xmlns:a16="http://schemas.microsoft.com/office/drawing/2014/main" id="{599B938C-27FF-4447-B16A-30A61A3A49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18271" r="34875" b="19393"/>
            <a:stretch/>
          </p:blipFill>
          <p:spPr bwMode="auto">
            <a:xfrm>
              <a:off x="2675610" y="2428574"/>
              <a:ext cx="932649" cy="97244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39">
              <a:extLst>
                <a:ext uri="{FF2B5EF4-FFF2-40B4-BE49-F238E27FC236}">
                  <a16:creationId xmlns:a16="http://schemas.microsoft.com/office/drawing/2014/main" id="{553A7F6D-4053-496D-A434-F9728AF25EE6}"/>
                </a:ext>
              </a:extLst>
            </p:cNvPr>
            <p:cNvGrpSpPr/>
            <p:nvPr/>
          </p:nvGrpSpPr>
          <p:grpSpPr>
            <a:xfrm>
              <a:off x="317757" y="1992478"/>
              <a:ext cx="713916" cy="713916"/>
              <a:chOff x="2826133" y="2269320"/>
              <a:chExt cx="788112" cy="788112"/>
            </a:xfrm>
          </p:grpSpPr>
          <p:sp>
            <p:nvSpPr>
              <p:cNvPr id="52" name="Oval 86">
                <a:extLst>
                  <a:ext uri="{FF2B5EF4-FFF2-40B4-BE49-F238E27FC236}">
                    <a16:creationId xmlns:a16="http://schemas.microsoft.com/office/drawing/2014/main" id="{557C3D00-B373-4C76-9095-6445E477D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133" y="2269320"/>
                <a:ext cx="788112" cy="788112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53" name="Freeform 178">
                <a:extLst>
                  <a:ext uri="{FF2B5EF4-FFF2-40B4-BE49-F238E27FC236}">
                    <a16:creationId xmlns:a16="http://schemas.microsoft.com/office/drawing/2014/main" id="{4749BF32-10C3-4925-BDBB-39768CF92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9403" y="2534747"/>
                <a:ext cx="341572" cy="257258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EC689F28-D36A-41D9-BA0F-C77810F402AA}"/>
                </a:ext>
              </a:extLst>
            </p:cNvPr>
            <p:cNvGrpSpPr/>
            <p:nvPr/>
          </p:nvGrpSpPr>
          <p:grpSpPr>
            <a:xfrm>
              <a:off x="5386514" y="3201324"/>
              <a:ext cx="1483755" cy="1483755"/>
              <a:chOff x="5206746" y="1933337"/>
              <a:chExt cx="1763576" cy="1763576"/>
            </a:xfrm>
          </p:grpSpPr>
          <p:pic>
            <p:nvPicPr>
              <p:cNvPr id="55" name="Picture 6" descr="Image result for raspberry pi 3 b+ png">
                <a:extLst>
                  <a:ext uri="{FF2B5EF4-FFF2-40B4-BE49-F238E27FC236}">
                    <a16:creationId xmlns:a16="http://schemas.microsoft.com/office/drawing/2014/main" id="{CEF4ED52-50FC-4182-834A-0A4AD6A77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Image result for raspberry pi 3 logo png">
                <a:extLst>
                  <a:ext uri="{FF2B5EF4-FFF2-40B4-BE49-F238E27FC236}">
                    <a16:creationId xmlns:a16="http://schemas.microsoft.com/office/drawing/2014/main" id="{0F3EF4D1-E9E5-475C-ACC1-6DC21AEE8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6118E6F4-3B5B-4D7F-A6E6-00E2D0696883}"/>
                </a:ext>
              </a:extLst>
            </p:cNvPr>
            <p:cNvGrpSpPr/>
            <p:nvPr/>
          </p:nvGrpSpPr>
          <p:grpSpPr>
            <a:xfrm>
              <a:off x="129525" y="5281232"/>
              <a:ext cx="2369530" cy="1415581"/>
              <a:chOff x="5759183" y="611936"/>
              <a:chExt cx="3176207" cy="1897498"/>
            </a:xfrm>
          </p:grpSpPr>
          <p:pic>
            <p:nvPicPr>
              <p:cNvPr id="10254" name="Picture 14" descr="Image result for gui programming on ubuntu">
                <a:extLst>
                  <a:ext uri="{FF2B5EF4-FFF2-40B4-BE49-F238E27FC236}">
                    <a16:creationId xmlns:a16="http://schemas.microsoft.com/office/drawing/2014/main" id="{DDDD4C88-7E43-48D3-9592-DCF7BA178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611936"/>
                <a:ext cx="2458741" cy="13830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6" name="Picture 16" descr="Image result for linux os logo png">
                <a:extLst>
                  <a:ext uri="{FF2B5EF4-FFF2-40B4-BE49-F238E27FC236}">
                    <a16:creationId xmlns:a16="http://schemas.microsoft.com/office/drawing/2014/main" id="{CD82E661-0E00-4E57-AB87-AEE861D2B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853" y="1250897"/>
                <a:ext cx="1258537" cy="125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2" name="Picture 12" descr="Image result for ubuntu logo png">
                <a:extLst>
                  <a:ext uri="{FF2B5EF4-FFF2-40B4-BE49-F238E27FC236}">
                    <a16:creationId xmlns:a16="http://schemas.microsoft.com/office/drawing/2014/main" id="{F90FA7C0-A0BB-47A5-A521-DAFE5A491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183" y="1403085"/>
                <a:ext cx="989204" cy="989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8200D22E-2313-4AFE-A951-35E300AA50DC}"/>
                </a:ext>
              </a:extLst>
            </p:cNvPr>
            <p:cNvSpPr/>
            <p:nvPr/>
          </p:nvSpPr>
          <p:spPr>
            <a:xfrm>
              <a:off x="145250" y="2836752"/>
              <a:ext cx="104067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</a:t>
              </a:r>
              <a:endParaRPr lang="vi-VN" sz="2400" b="0" i="1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58" name="Picture 18" descr="Image result for certificate of origin png">
              <a:extLst>
                <a:ext uri="{FF2B5EF4-FFF2-40B4-BE49-F238E27FC236}">
                  <a16:creationId xmlns:a16="http://schemas.microsoft.com/office/drawing/2014/main" id="{EAF61255-3212-4F61-A7E3-A1A725DC2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99" t="3422" r="49328" b="48783"/>
            <a:stretch/>
          </p:blipFill>
          <p:spPr bwMode="auto">
            <a:xfrm>
              <a:off x="766994" y="1051322"/>
              <a:ext cx="966222" cy="857243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îŝḷîḓé-矩形: 圆角 15">
              <a:extLst>
                <a:ext uri="{FF2B5EF4-FFF2-40B4-BE49-F238E27FC236}">
                  <a16:creationId xmlns:a16="http://schemas.microsoft.com/office/drawing/2014/main" id="{52539CAE-2B52-4129-814D-CED5E438BA1A}"/>
                </a:ext>
              </a:extLst>
            </p:cNvPr>
            <p:cNvSpPr/>
            <p:nvPr/>
          </p:nvSpPr>
          <p:spPr>
            <a:xfrm>
              <a:off x="1104108" y="4296597"/>
              <a:ext cx="708260" cy="70826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pic>
          <p:nvPicPr>
            <p:cNvPr id="74" name="Hình ảnh 73">
              <a:extLst>
                <a:ext uri="{FF2B5EF4-FFF2-40B4-BE49-F238E27FC236}">
                  <a16:creationId xmlns:a16="http://schemas.microsoft.com/office/drawing/2014/main" id="{55507A7A-26FF-440E-9B24-C1747CC4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31" y="4433201"/>
              <a:ext cx="434896" cy="434896"/>
            </a:xfrm>
            <a:prstGeom prst="rect">
              <a:avLst/>
            </a:prstGeom>
          </p:spPr>
        </p:pic>
        <p:grpSp>
          <p:nvGrpSpPr>
            <p:cNvPr id="64" name="Nhóm 63">
              <a:extLst>
                <a:ext uri="{FF2B5EF4-FFF2-40B4-BE49-F238E27FC236}">
                  <a16:creationId xmlns:a16="http://schemas.microsoft.com/office/drawing/2014/main" id="{661E6BB2-61D1-4435-93A6-9D32A50285FB}"/>
                </a:ext>
              </a:extLst>
            </p:cNvPr>
            <p:cNvGrpSpPr/>
            <p:nvPr/>
          </p:nvGrpSpPr>
          <p:grpSpPr>
            <a:xfrm>
              <a:off x="319536" y="3547508"/>
              <a:ext cx="651842" cy="651842"/>
              <a:chOff x="6098279" y="2395802"/>
              <a:chExt cx="718054" cy="718054"/>
            </a:xfrm>
          </p:grpSpPr>
          <p:sp>
            <p:nvSpPr>
              <p:cNvPr id="75" name="Oval 13">
                <a:extLst>
                  <a:ext uri="{FF2B5EF4-FFF2-40B4-BE49-F238E27FC236}">
                    <a16:creationId xmlns:a16="http://schemas.microsoft.com/office/drawing/2014/main" id="{EBB06F06-66FE-4554-AD24-40D1D02E6758}"/>
                  </a:ext>
                </a:extLst>
              </p:cNvPr>
              <p:cNvSpPr/>
              <p:nvPr/>
            </p:nvSpPr>
            <p:spPr>
              <a:xfrm>
                <a:off x="6098279" y="2395802"/>
                <a:ext cx="718054" cy="71805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sp>
            <p:nvSpPr>
              <p:cNvPr id="76" name="Oval 13">
                <a:extLst>
                  <a:ext uri="{FF2B5EF4-FFF2-40B4-BE49-F238E27FC236}">
                    <a16:creationId xmlns:a16="http://schemas.microsoft.com/office/drawing/2014/main" id="{48A162B3-B844-4CD4-8336-9D2AC4D4612B}"/>
                  </a:ext>
                </a:extLst>
              </p:cNvPr>
              <p:cNvSpPr/>
              <p:nvPr/>
            </p:nvSpPr>
            <p:spPr>
              <a:xfrm>
                <a:off x="6236440" y="2538460"/>
                <a:ext cx="386151" cy="370973"/>
              </a:xfrm>
              <a:custGeom>
                <a:avLst/>
                <a:gdLst>
                  <a:gd name="T0" fmla="*/ 114 w 276"/>
                  <a:gd name="T1" fmla="*/ 257 h 265"/>
                  <a:gd name="T2" fmla="*/ 143 w 276"/>
                  <a:gd name="T3" fmla="*/ 249 h 265"/>
                  <a:gd name="T4" fmla="*/ 263 w 276"/>
                  <a:gd name="T5" fmla="*/ 35 h 265"/>
                  <a:gd name="T6" fmla="*/ 234 w 276"/>
                  <a:gd name="T7" fmla="*/ 17 h 265"/>
                  <a:gd name="T8" fmla="*/ 117 w 276"/>
                  <a:gd name="T9" fmla="*/ 210 h 265"/>
                  <a:gd name="T10" fmla="*/ 42 w 276"/>
                  <a:gd name="T11" fmla="*/ 140 h 265"/>
                  <a:gd name="T12" fmla="*/ 18 w 276"/>
                  <a:gd name="T13" fmla="*/ 164 h 265"/>
                  <a:gd name="T14" fmla="*/ 114 w 276"/>
                  <a:gd name="T15" fmla="*/ 25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265">
                    <a:moveTo>
                      <a:pt x="114" y="257"/>
                    </a:moveTo>
                    <a:cubicBezTo>
                      <a:pt x="123" y="265"/>
                      <a:pt x="141" y="262"/>
                      <a:pt x="143" y="249"/>
                    </a:cubicBezTo>
                    <a:cubicBezTo>
                      <a:pt x="155" y="168"/>
                      <a:pt x="217" y="99"/>
                      <a:pt x="263" y="35"/>
                    </a:cubicBezTo>
                    <a:cubicBezTo>
                      <a:pt x="276" y="17"/>
                      <a:pt x="246" y="0"/>
                      <a:pt x="234" y="17"/>
                    </a:cubicBezTo>
                    <a:cubicBezTo>
                      <a:pt x="191" y="77"/>
                      <a:pt x="138" y="139"/>
                      <a:pt x="117" y="210"/>
                    </a:cubicBezTo>
                    <a:cubicBezTo>
                      <a:pt x="93" y="186"/>
                      <a:pt x="69" y="162"/>
                      <a:pt x="42" y="140"/>
                    </a:cubicBezTo>
                    <a:cubicBezTo>
                      <a:pt x="25" y="126"/>
                      <a:pt x="0" y="150"/>
                      <a:pt x="18" y="164"/>
                    </a:cubicBezTo>
                    <a:cubicBezTo>
                      <a:pt x="53" y="192"/>
                      <a:pt x="83" y="225"/>
                      <a:pt x="114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25500" dist="5588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54" name="Picture 2" descr="Image result for barcode scanner png">
              <a:extLst>
                <a:ext uri="{FF2B5EF4-FFF2-40B4-BE49-F238E27FC236}">
                  <a16:creationId xmlns:a16="http://schemas.microsoft.com/office/drawing/2014/main" id="{285AAFD3-FA0C-4B23-BF05-B813DDFF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522" y="4959481"/>
              <a:ext cx="1209747" cy="120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Đường kết nối Mũi tên Thẳng 65">
              <a:extLst>
                <a:ext uri="{FF2B5EF4-FFF2-40B4-BE49-F238E27FC236}">
                  <a16:creationId xmlns:a16="http://schemas.microsoft.com/office/drawing/2014/main" id="{43687035-5911-4507-89F1-322A0062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7019" y="2901968"/>
              <a:ext cx="4429175" cy="1283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Nhóm 66">
              <a:extLst>
                <a:ext uri="{FF2B5EF4-FFF2-40B4-BE49-F238E27FC236}">
                  <a16:creationId xmlns:a16="http://schemas.microsoft.com/office/drawing/2014/main" id="{9FF70EF2-E153-487C-A7E9-89490B649591}"/>
                </a:ext>
              </a:extLst>
            </p:cNvPr>
            <p:cNvGrpSpPr/>
            <p:nvPr/>
          </p:nvGrpSpPr>
          <p:grpSpPr>
            <a:xfrm>
              <a:off x="4210314" y="4478754"/>
              <a:ext cx="778685" cy="778685"/>
              <a:chOff x="4744146" y="3771769"/>
              <a:chExt cx="1534929" cy="1534929"/>
            </a:xfrm>
          </p:grpSpPr>
          <p:sp>
            <p:nvSpPr>
              <p:cNvPr id="81" name="îŝḷîḓé-矩形: 圆角 9">
                <a:extLst>
                  <a:ext uri="{FF2B5EF4-FFF2-40B4-BE49-F238E27FC236}">
                    <a16:creationId xmlns:a16="http://schemas.microsoft.com/office/drawing/2014/main" id="{76D2C4D4-634D-4E23-8C9B-28530709DF1F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82" name="Hình ảnh 81">
                <a:extLst>
                  <a:ext uri="{FF2B5EF4-FFF2-40B4-BE49-F238E27FC236}">
                    <a16:creationId xmlns:a16="http://schemas.microsoft.com/office/drawing/2014/main" id="{1969C9C3-6B4E-44C6-96C1-31B25B442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68" name="Nhóm 67">
              <a:extLst>
                <a:ext uri="{FF2B5EF4-FFF2-40B4-BE49-F238E27FC236}">
                  <a16:creationId xmlns:a16="http://schemas.microsoft.com/office/drawing/2014/main" id="{B2C161E7-3925-458B-B2F2-2264241FABF0}"/>
                </a:ext>
              </a:extLst>
            </p:cNvPr>
            <p:cNvGrpSpPr/>
            <p:nvPr/>
          </p:nvGrpSpPr>
          <p:grpSpPr>
            <a:xfrm>
              <a:off x="8058565" y="1501087"/>
              <a:ext cx="2827418" cy="2827419"/>
              <a:chOff x="8844575" y="1577618"/>
              <a:chExt cx="2827418" cy="2827419"/>
            </a:xfrm>
          </p:grpSpPr>
          <p:grpSp>
            <p:nvGrpSpPr>
              <p:cNvPr id="84" name="Group 87">
                <a:extLst>
                  <a:ext uri="{FF2B5EF4-FFF2-40B4-BE49-F238E27FC236}">
                    <a16:creationId xmlns:a16="http://schemas.microsoft.com/office/drawing/2014/main" id="{DEF6D4AD-FBC5-4ABD-8407-109956F0222F}"/>
                  </a:ext>
                </a:extLst>
              </p:cNvPr>
              <p:cNvGrpSpPr/>
              <p:nvPr/>
            </p:nvGrpSpPr>
            <p:grpSpPr>
              <a:xfrm rot="5400000">
                <a:off x="8844574" y="1577619"/>
                <a:ext cx="2827419" cy="2827418"/>
                <a:chOff x="2965298" y="2181091"/>
                <a:chExt cx="3213404" cy="3213402"/>
              </a:xfrm>
              <a:solidFill>
                <a:srgbClr val="008EC8"/>
              </a:solidFill>
            </p:grpSpPr>
            <p:sp>
              <p:nvSpPr>
                <p:cNvPr id="85" name="Block Arc 61">
                  <a:extLst>
                    <a:ext uri="{FF2B5EF4-FFF2-40B4-BE49-F238E27FC236}">
                      <a16:creationId xmlns:a16="http://schemas.microsoft.com/office/drawing/2014/main" id="{AF9B304D-0E78-4262-880A-F118E4217FF0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0800000"/>
                    <a:gd name="adj2" fmla="val 16200004"/>
                    <a:gd name="adj3" fmla="val 2113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6" name="Block Arc 65">
                  <a:extLst>
                    <a:ext uri="{FF2B5EF4-FFF2-40B4-BE49-F238E27FC236}">
                      <a16:creationId xmlns:a16="http://schemas.microsoft.com/office/drawing/2014/main" id="{8D11D179-CAAB-4E8C-8C3C-199517DBF9EE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6200000"/>
                    <a:gd name="adj2" fmla="val 21589317"/>
                    <a:gd name="adj3" fmla="val 2281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  <p:sp>
            <p:nvSpPr>
              <p:cNvPr id="88" name="Chord 88">
                <a:extLst>
                  <a:ext uri="{FF2B5EF4-FFF2-40B4-BE49-F238E27FC236}">
                    <a16:creationId xmlns:a16="http://schemas.microsoft.com/office/drawing/2014/main" id="{10F2C19E-3E5B-4D68-9B65-EBA9EE8849D3}"/>
                  </a:ext>
                </a:extLst>
              </p:cNvPr>
              <p:cNvSpPr/>
              <p:nvPr/>
            </p:nvSpPr>
            <p:spPr>
              <a:xfrm rot="10800000">
                <a:off x="9220874" y="1861458"/>
                <a:ext cx="2081026" cy="208102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pic>
            <p:nvPicPr>
              <p:cNvPr id="10264" name="Picture 24" descr="Related image">
                <a:extLst>
                  <a:ext uri="{FF2B5EF4-FFF2-40B4-BE49-F238E27FC236}">
                    <a16:creationId xmlns:a16="http://schemas.microsoft.com/office/drawing/2014/main" id="{FAA3B76F-FBB7-4BE4-A1BF-9BC100AF5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245734" y="1950816"/>
                <a:ext cx="2081024" cy="208102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9" name="Hình chữ nhật 98">
              <a:extLst>
                <a:ext uri="{FF2B5EF4-FFF2-40B4-BE49-F238E27FC236}">
                  <a16:creationId xmlns:a16="http://schemas.microsoft.com/office/drawing/2014/main" id="{879C1B59-388F-4DCA-A2C3-D765816B66B7}"/>
                </a:ext>
              </a:extLst>
            </p:cNvPr>
            <p:cNvSpPr/>
            <p:nvPr/>
          </p:nvSpPr>
          <p:spPr>
            <a:xfrm>
              <a:off x="6401130" y="2451254"/>
              <a:ext cx="139974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transport</a:t>
              </a:r>
              <a:endParaRPr lang="vi-VN" sz="2400" b="0" i="1" cap="none" spc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02" name="Nhóm 101">
              <a:extLst>
                <a:ext uri="{FF2B5EF4-FFF2-40B4-BE49-F238E27FC236}">
                  <a16:creationId xmlns:a16="http://schemas.microsoft.com/office/drawing/2014/main" id="{8578DDEA-29BC-4095-A318-8AE26E34D6EB}"/>
                </a:ext>
              </a:extLst>
            </p:cNvPr>
            <p:cNvGrpSpPr/>
            <p:nvPr/>
          </p:nvGrpSpPr>
          <p:grpSpPr>
            <a:xfrm>
              <a:off x="7842851" y="5392849"/>
              <a:ext cx="791586" cy="791586"/>
              <a:chOff x="4744146" y="3771769"/>
              <a:chExt cx="1534929" cy="1534929"/>
            </a:xfrm>
          </p:grpSpPr>
          <p:sp>
            <p:nvSpPr>
              <p:cNvPr id="103" name="îŝḷîḓé-矩形: 圆角 9">
                <a:extLst>
                  <a:ext uri="{FF2B5EF4-FFF2-40B4-BE49-F238E27FC236}">
                    <a16:creationId xmlns:a16="http://schemas.microsoft.com/office/drawing/2014/main" id="{0C1AEC5D-B848-4AB6-9C6F-22D4FB95D65A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104" name="Hình ảnh 103">
                <a:extLst>
                  <a:ext uri="{FF2B5EF4-FFF2-40B4-BE49-F238E27FC236}">
                    <a16:creationId xmlns:a16="http://schemas.microsoft.com/office/drawing/2014/main" id="{E76D7A00-8709-4CFD-85AE-5CB83E923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72" name="Nhóm 71">
              <a:extLst>
                <a:ext uri="{FF2B5EF4-FFF2-40B4-BE49-F238E27FC236}">
                  <a16:creationId xmlns:a16="http://schemas.microsoft.com/office/drawing/2014/main" id="{65E7E539-58B1-4B5A-9BD5-B75A16B6E500}"/>
                </a:ext>
              </a:extLst>
            </p:cNvPr>
            <p:cNvGrpSpPr/>
            <p:nvPr/>
          </p:nvGrpSpPr>
          <p:grpSpPr>
            <a:xfrm>
              <a:off x="3179585" y="1892962"/>
              <a:ext cx="2932021" cy="2535036"/>
              <a:chOff x="3412074" y="2022281"/>
              <a:chExt cx="2932021" cy="2535036"/>
            </a:xfrm>
          </p:grpSpPr>
          <p:pic>
            <p:nvPicPr>
              <p:cNvPr id="10260" name="Picture 20" descr="Image result for certificate of origin png">
                <a:extLst>
                  <a:ext uri="{FF2B5EF4-FFF2-40B4-BE49-F238E27FC236}">
                    <a16:creationId xmlns:a16="http://schemas.microsoft.com/office/drawing/2014/main" id="{41C2EF79-F517-4995-9FC0-672533A281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0379" y="2022281"/>
                <a:ext cx="1175800" cy="117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Hình chữ nhật 69">
                <a:extLst>
                  <a:ext uri="{FF2B5EF4-FFF2-40B4-BE49-F238E27FC236}">
                    <a16:creationId xmlns:a16="http://schemas.microsoft.com/office/drawing/2014/main" id="{F5259633-32E6-4D72-95C1-33B1637F57EA}"/>
                  </a:ext>
                </a:extLst>
              </p:cNvPr>
              <p:cNvSpPr/>
              <p:nvPr/>
            </p:nvSpPr>
            <p:spPr>
              <a:xfrm>
                <a:off x="3412074" y="3203100"/>
                <a:ext cx="2932021" cy="135421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Origin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Quality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</a:t>
                </a: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 Numbers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Barcodes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Processing Data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7" name="Nhóm 76">
              <a:extLst>
                <a:ext uri="{FF2B5EF4-FFF2-40B4-BE49-F238E27FC236}">
                  <a16:creationId xmlns:a16="http://schemas.microsoft.com/office/drawing/2014/main" id="{BFDB6C0D-6817-47B7-B6AB-A63D7A86F2D1}"/>
                </a:ext>
              </a:extLst>
            </p:cNvPr>
            <p:cNvGrpSpPr/>
            <p:nvPr/>
          </p:nvGrpSpPr>
          <p:grpSpPr>
            <a:xfrm>
              <a:off x="8326194" y="3944764"/>
              <a:ext cx="3748142" cy="2259378"/>
              <a:chOff x="8326194" y="3944764"/>
              <a:chExt cx="3748142" cy="2259378"/>
            </a:xfrm>
          </p:grpSpPr>
          <p:pic>
            <p:nvPicPr>
              <p:cNvPr id="10268" name="Picture 28" descr="Related image">
                <a:extLst>
                  <a:ext uri="{FF2B5EF4-FFF2-40B4-BE49-F238E27FC236}">
                    <a16:creationId xmlns:a16="http://schemas.microsoft.com/office/drawing/2014/main" id="{7CC31996-1539-4617-9E24-BDD97162E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1782" y="3944764"/>
                <a:ext cx="1687993" cy="168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Hình chữ nhật 106">
                <a:extLst>
                  <a:ext uri="{FF2B5EF4-FFF2-40B4-BE49-F238E27FC236}">
                    <a16:creationId xmlns:a16="http://schemas.microsoft.com/office/drawing/2014/main" id="{80205493-1AAD-4DB5-9349-7216C8DB2337}"/>
                  </a:ext>
                </a:extLst>
              </p:cNvPr>
              <p:cNvSpPr/>
              <p:nvPr/>
            </p:nvSpPr>
            <p:spPr>
              <a:xfrm>
                <a:off x="8326194" y="5373145"/>
                <a:ext cx="374814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Shipment Dates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Location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Status: Temperature – Humidity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108" name="Picture 2" descr="Káº¿t quáº£ hÃ¬nh áº£nh cho top 10 icon">
              <a:extLst>
                <a:ext uri="{FF2B5EF4-FFF2-40B4-BE49-F238E27FC236}">
                  <a16:creationId xmlns:a16="http://schemas.microsoft.com/office/drawing/2014/main" id="{44C31DD0-A298-47B9-B0C0-0C604EB91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971" y="138023"/>
              <a:ext cx="1094534" cy="109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42">
              <a:extLst>
                <a:ext uri="{FF2B5EF4-FFF2-40B4-BE49-F238E27FC236}">
                  <a16:creationId xmlns:a16="http://schemas.microsoft.com/office/drawing/2014/main" id="{1B9C851C-CC33-44E6-9E24-88BF7EC9BDD6}"/>
                </a:ext>
              </a:extLst>
            </p:cNvPr>
            <p:cNvGrpSpPr/>
            <p:nvPr/>
          </p:nvGrpSpPr>
          <p:grpSpPr>
            <a:xfrm>
              <a:off x="11138688" y="2316857"/>
              <a:ext cx="778685" cy="778684"/>
              <a:chOff x="6096000" y="3581159"/>
              <a:chExt cx="788112" cy="788112"/>
            </a:xfrm>
          </p:grpSpPr>
          <p:sp>
            <p:nvSpPr>
              <p:cNvPr id="111" name="Oval 84">
                <a:extLst>
                  <a:ext uri="{FF2B5EF4-FFF2-40B4-BE49-F238E27FC236}">
                    <a16:creationId xmlns:a16="http://schemas.microsoft.com/office/drawing/2014/main" id="{26DF3102-0CD6-4C87-9E4E-BC69309351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3581159"/>
                <a:ext cx="788112" cy="78811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AC156A75-3C06-4B4D-9BB7-8270BED03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1225" y="3796968"/>
                <a:ext cx="237662" cy="356494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24" y="55"/>
                  </a:cxn>
                  <a:cxn ang="0">
                    <a:pos x="20" y="58"/>
                  </a:cxn>
                  <a:cxn ang="0">
                    <a:pos x="16" y="55"/>
                  </a:cxn>
                  <a:cxn ang="0">
                    <a:pos x="2" y="26"/>
                  </a:cxn>
                  <a:cxn ang="0">
                    <a:pos x="0" y="19"/>
                  </a:cxn>
                  <a:cxn ang="0">
                    <a:pos x="20" y="0"/>
                  </a:cxn>
                  <a:cxn ang="0">
                    <a:pos x="39" y="19"/>
                  </a:cxn>
                  <a:cxn ang="0">
                    <a:pos x="38" y="26"/>
                  </a:cxn>
                  <a:cxn ang="0">
                    <a:pos x="20" y="9"/>
                  </a:cxn>
                  <a:cxn ang="0">
                    <a:pos x="10" y="19"/>
                  </a:cxn>
                  <a:cxn ang="0">
                    <a:pos x="20" y="29"/>
                  </a:cxn>
                  <a:cxn ang="0">
                    <a:pos x="30" y="19"/>
                  </a:cxn>
                  <a:cxn ang="0">
                    <a:pos x="20" y="9"/>
                  </a:cxn>
                </a:cxnLst>
                <a:rect l="0" t="0" r="r" b="b"/>
                <a:pathLst>
                  <a:path w="39" h="58">
                    <a:moveTo>
                      <a:pt x="38" y="26"/>
                    </a:moveTo>
                    <a:cubicBezTo>
                      <a:pt x="24" y="55"/>
                      <a:pt x="24" y="55"/>
                      <a:pt x="24" y="55"/>
                    </a:cubicBezTo>
                    <a:cubicBezTo>
                      <a:pt x="23" y="57"/>
                      <a:pt x="22" y="58"/>
                      <a:pt x="20" y="58"/>
                    </a:cubicBezTo>
                    <a:cubicBezTo>
                      <a:pt x="18" y="58"/>
                      <a:pt x="16" y="57"/>
                      <a:pt x="16" y="5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4"/>
                      <a:pt x="0" y="21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19"/>
                    </a:cubicBezTo>
                    <a:cubicBezTo>
                      <a:pt x="39" y="21"/>
                      <a:pt x="39" y="24"/>
                      <a:pt x="38" y="26"/>
                    </a:cubicBezTo>
                    <a:close/>
                    <a:moveTo>
                      <a:pt x="20" y="9"/>
                    </a:moveTo>
                    <a:cubicBezTo>
                      <a:pt x="15" y="9"/>
                      <a:pt x="10" y="14"/>
                      <a:pt x="10" y="19"/>
                    </a:cubicBezTo>
                    <a:cubicBezTo>
                      <a:pt x="10" y="24"/>
                      <a:pt x="15" y="29"/>
                      <a:pt x="20" y="29"/>
                    </a:cubicBezTo>
                    <a:cubicBezTo>
                      <a:pt x="25" y="29"/>
                      <a:pt x="30" y="24"/>
                      <a:pt x="30" y="19"/>
                    </a:cubicBezTo>
                    <a:cubicBezTo>
                      <a:pt x="30" y="14"/>
                      <a:pt x="25" y="9"/>
                      <a:pt x="2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14" name="Group 40">
              <a:extLst>
                <a:ext uri="{FF2B5EF4-FFF2-40B4-BE49-F238E27FC236}">
                  <a16:creationId xmlns:a16="http://schemas.microsoft.com/office/drawing/2014/main" id="{34B68E3C-AECF-44EB-9FA3-C23D3AE8A8E0}"/>
                </a:ext>
              </a:extLst>
            </p:cNvPr>
            <p:cNvGrpSpPr/>
            <p:nvPr/>
          </p:nvGrpSpPr>
          <p:grpSpPr>
            <a:xfrm>
              <a:off x="10280561" y="791048"/>
              <a:ext cx="807280" cy="807280"/>
              <a:chOff x="4164510" y="1766213"/>
              <a:chExt cx="788112" cy="788112"/>
            </a:xfrm>
          </p:grpSpPr>
          <p:sp>
            <p:nvSpPr>
              <p:cNvPr id="115" name="Oval 82">
                <a:extLst>
                  <a:ext uri="{FF2B5EF4-FFF2-40B4-BE49-F238E27FC236}">
                    <a16:creationId xmlns:a16="http://schemas.microsoft.com/office/drawing/2014/main" id="{29FDA24B-BAC5-4F8D-AE80-7CFD70BBB0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4510" y="1766213"/>
                <a:ext cx="788112" cy="788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C3C24A32-BDFB-4296-85DC-5BA55529D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1833" y="1991647"/>
                <a:ext cx="313466" cy="337244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pic>
          <p:nvPicPr>
            <p:cNvPr id="117" name="Hình ảnh 116">
              <a:extLst>
                <a:ext uri="{FF2B5EF4-FFF2-40B4-BE49-F238E27FC236}">
                  <a16:creationId xmlns:a16="http://schemas.microsoft.com/office/drawing/2014/main" id="{9C093335-EF9D-49E0-9D7A-5DA1D314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166" y="3762460"/>
              <a:ext cx="778684" cy="778684"/>
            </a:xfrm>
            <a:prstGeom prst="rect">
              <a:avLst/>
            </a:prstGeom>
          </p:spPr>
        </p:pic>
        <p:pic>
          <p:nvPicPr>
            <p:cNvPr id="10270" name="Picture 30" descr="Image result for blockchain">
              <a:extLst>
                <a:ext uri="{FF2B5EF4-FFF2-40B4-BE49-F238E27FC236}">
                  <a16:creationId xmlns:a16="http://schemas.microsoft.com/office/drawing/2014/main" id="{A978D8F6-432C-4B8C-A3F4-1135D8F48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7" t="919" r="31219" b="26435"/>
            <a:stretch/>
          </p:blipFill>
          <p:spPr bwMode="auto">
            <a:xfrm>
              <a:off x="5719070" y="5159087"/>
              <a:ext cx="1265375" cy="125911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Nhóm 120">
              <a:extLst>
                <a:ext uri="{FF2B5EF4-FFF2-40B4-BE49-F238E27FC236}">
                  <a16:creationId xmlns:a16="http://schemas.microsoft.com/office/drawing/2014/main" id="{15C62022-D9F7-4855-B69C-0638A0947752}"/>
                </a:ext>
              </a:extLst>
            </p:cNvPr>
            <p:cNvGrpSpPr/>
            <p:nvPr/>
          </p:nvGrpSpPr>
          <p:grpSpPr>
            <a:xfrm>
              <a:off x="10515890" y="4589998"/>
              <a:ext cx="1483755" cy="1483755"/>
              <a:chOff x="5206746" y="1933337"/>
              <a:chExt cx="1763576" cy="1763576"/>
            </a:xfrm>
          </p:grpSpPr>
          <p:pic>
            <p:nvPicPr>
              <p:cNvPr id="122" name="Picture 6" descr="Image result for raspberry pi 3 b+ png">
                <a:extLst>
                  <a:ext uri="{FF2B5EF4-FFF2-40B4-BE49-F238E27FC236}">
                    <a16:creationId xmlns:a16="http://schemas.microsoft.com/office/drawing/2014/main" id="{5284DA2C-37CA-47FB-ADEE-59735A41B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8" descr="Image result for raspberry pi 3 logo png">
                <a:extLst>
                  <a:ext uri="{FF2B5EF4-FFF2-40B4-BE49-F238E27FC236}">
                    <a16:creationId xmlns:a16="http://schemas.microsoft.com/office/drawing/2014/main" id="{30DEA041-9B64-4AF6-A053-00B0BB4E7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Hình ảnh 123">
              <a:extLst>
                <a:ext uri="{FF2B5EF4-FFF2-40B4-BE49-F238E27FC236}">
                  <a16:creationId xmlns:a16="http://schemas.microsoft.com/office/drawing/2014/main" id="{A8278D11-F956-4B86-9DCA-DC492B6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318">
              <a:off x="10516851" y="829247"/>
              <a:ext cx="1800445" cy="1348297"/>
            </a:xfrm>
            <a:prstGeom prst="rect">
              <a:avLst/>
            </a:prstGeom>
          </p:spPr>
        </p:pic>
        <p:grpSp>
          <p:nvGrpSpPr>
            <p:cNvPr id="125" name="Nhóm 124">
              <a:extLst>
                <a:ext uri="{FF2B5EF4-FFF2-40B4-BE49-F238E27FC236}">
                  <a16:creationId xmlns:a16="http://schemas.microsoft.com/office/drawing/2014/main" id="{00B5DF1E-73EB-4DEF-9538-61D6F8EC4AB1}"/>
                </a:ext>
              </a:extLst>
            </p:cNvPr>
            <p:cNvGrpSpPr/>
            <p:nvPr/>
          </p:nvGrpSpPr>
          <p:grpSpPr>
            <a:xfrm>
              <a:off x="8292029" y="307634"/>
              <a:ext cx="1678063" cy="1634943"/>
              <a:chOff x="6095998" y="755200"/>
              <a:chExt cx="3522990" cy="3432463"/>
            </a:xfrm>
          </p:grpSpPr>
          <p:pic>
            <p:nvPicPr>
              <p:cNvPr id="126" name="Picture 12" descr="How GPS Works - Trilateration Process">
                <a:extLst>
                  <a:ext uri="{FF2B5EF4-FFF2-40B4-BE49-F238E27FC236}">
                    <a16:creationId xmlns:a16="http://schemas.microsoft.com/office/drawing/2014/main" id="{CB1BE724-9B3E-4EAE-9D41-4F572FDB8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5998" y="755200"/>
                <a:ext cx="3522990" cy="343246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27" name="Hình ảnh 126" descr="Ảnh có chứa thiết bị điện tử, mạch&#10;&#10;Mô tả được tạo tự động">
                <a:extLst>
                  <a:ext uri="{FF2B5EF4-FFF2-40B4-BE49-F238E27FC236}">
                    <a16:creationId xmlns:a16="http://schemas.microsoft.com/office/drawing/2014/main" id="{505BEEB1-899A-41B9-B787-E884C14A9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238542" y="2251218"/>
                <a:ext cx="1851452" cy="20214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8" name="Hình ảnh 127">
                <a:extLst>
                  <a:ext uri="{FF2B5EF4-FFF2-40B4-BE49-F238E27FC236}">
                    <a16:creationId xmlns:a16="http://schemas.microsoft.com/office/drawing/2014/main" id="{D386EC1E-8252-483C-BE3D-ED57EF429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74" y="792922"/>
                <a:ext cx="2212736" cy="1678509"/>
              </a:xfrm>
              <a:prstGeom prst="rect">
                <a:avLst/>
              </a:prstGeom>
            </p:spPr>
          </p:pic>
        </p:grpSp>
        <p:cxnSp>
          <p:nvCxnSpPr>
            <p:cNvPr id="79" name="Đường kết nối: Mũi tên Gấp khúc 78">
              <a:extLst>
                <a:ext uri="{FF2B5EF4-FFF2-40B4-BE49-F238E27FC236}">
                  <a16:creationId xmlns:a16="http://schemas.microsoft.com/office/drawing/2014/main" id="{B49A52FC-A866-4002-8E2C-D0CB7AA7277E}"/>
                </a:ext>
              </a:extLst>
            </p:cNvPr>
            <p:cNvCxnSpPr>
              <a:stCxn id="81" idx="2"/>
              <a:endCxn id="10270" idx="2"/>
            </p:cNvCxnSpPr>
            <p:nvPr/>
          </p:nvCxnSpPr>
          <p:spPr>
            <a:xfrm rot="16200000" flipH="1">
              <a:off x="4893761" y="4963334"/>
              <a:ext cx="531204" cy="1119413"/>
            </a:xfrm>
            <a:prstGeom prst="bentConnector2">
              <a:avLst/>
            </a:prstGeom>
            <a:ln w="381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Đường kết nối Mũi tên Thẳng 82">
              <a:extLst>
                <a:ext uri="{FF2B5EF4-FFF2-40B4-BE49-F238E27FC236}">
                  <a16:creationId xmlns:a16="http://schemas.microsoft.com/office/drawing/2014/main" id="{1D710143-DFDA-412C-8A7E-672F566698D4}"/>
                </a:ext>
              </a:extLst>
            </p:cNvPr>
            <p:cNvCxnSpPr>
              <a:stCxn id="103" idx="1"/>
              <a:endCxn id="10270" idx="6"/>
            </p:cNvCxnSpPr>
            <p:nvPr/>
          </p:nvCxnSpPr>
          <p:spPr>
            <a:xfrm flipH="1">
              <a:off x="6984445" y="5788642"/>
              <a:ext cx="858406" cy="1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41">
              <a:extLst>
                <a:ext uri="{FF2B5EF4-FFF2-40B4-BE49-F238E27FC236}">
                  <a16:creationId xmlns:a16="http://schemas.microsoft.com/office/drawing/2014/main" id="{4D0F62D7-1BF2-4BA9-B5CB-37B07EF3157B}"/>
                </a:ext>
              </a:extLst>
            </p:cNvPr>
            <p:cNvGrpSpPr/>
            <p:nvPr/>
          </p:nvGrpSpPr>
          <p:grpSpPr>
            <a:xfrm rot="3666720">
              <a:off x="7514262" y="900983"/>
              <a:ext cx="289068" cy="2283264"/>
              <a:chOff x="4282933" y="3281022"/>
              <a:chExt cx="289068" cy="2283264"/>
            </a:xfrm>
          </p:grpSpPr>
          <p:sp>
            <p:nvSpPr>
              <p:cNvPr id="134" name="Oval 43">
                <a:extLst>
                  <a:ext uri="{FF2B5EF4-FFF2-40B4-BE49-F238E27FC236}">
                    <a16:creationId xmlns:a16="http://schemas.microsoft.com/office/drawing/2014/main" id="{9EC4AAFD-E051-4B90-B597-956A1AE03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71818" y="3281022"/>
                <a:ext cx="200183" cy="194452"/>
              </a:xfrm>
              <a:prstGeom prst="ellipse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35" name="Group 111">
                <a:extLst>
                  <a:ext uri="{FF2B5EF4-FFF2-40B4-BE49-F238E27FC236}">
                    <a16:creationId xmlns:a16="http://schemas.microsoft.com/office/drawing/2014/main" id="{8E6EA1FB-292E-44D9-A8CF-88F09B2EC218}"/>
                  </a:ext>
                </a:extLst>
              </p:cNvPr>
              <p:cNvGrpSpPr/>
              <p:nvPr/>
            </p:nvGrpSpPr>
            <p:grpSpPr>
              <a:xfrm>
                <a:off x="4282933" y="3432291"/>
                <a:ext cx="188976" cy="2131995"/>
                <a:chOff x="1702365" y="3662719"/>
                <a:chExt cx="188976" cy="2131995"/>
              </a:xfrm>
            </p:grpSpPr>
            <p:cxnSp>
              <p:nvCxnSpPr>
                <p:cNvPr id="136" name="Straight Connector 46">
                  <a:extLst>
                    <a:ext uri="{FF2B5EF4-FFF2-40B4-BE49-F238E27FC236}">
                      <a16:creationId xmlns:a16="http://schemas.microsoft.com/office/drawing/2014/main" id="{A5BABD84-4E3C-4B25-A4DE-6E5C92C0E62C}"/>
                    </a:ext>
                  </a:extLst>
                </p:cNvPr>
                <p:cNvCxnSpPr/>
                <p:nvPr/>
              </p:nvCxnSpPr>
              <p:spPr>
                <a:xfrm>
                  <a:off x="1891341" y="3705902"/>
                  <a:ext cx="0" cy="651665"/>
                </a:xfrm>
                <a:prstGeom prst="line">
                  <a:avLst/>
                </a:prstGeom>
                <a:ln w="19050">
                  <a:solidFill>
                    <a:srgbClr val="008EC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47">
                  <a:extLst>
                    <a:ext uri="{FF2B5EF4-FFF2-40B4-BE49-F238E27FC236}">
                      <a16:creationId xmlns:a16="http://schemas.microsoft.com/office/drawing/2014/main" id="{B0A1B294-DDC4-4F9E-B3FA-0498054AF186}"/>
                    </a:ext>
                  </a:extLst>
                </p:cNvPr>
                <p:cNvSpPr txBox="1"/>
                <p:nvPr/>
              </p:nvSpPr>
              <p:spPr>
                <a:xfrm rot="17933280">
                  <a:off x="728700" y="4636384"/>
                  <a:ext cx="21319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8EC8"/>
                      </a:solidFill>
                    </a:rPr>
                    <a:t>Module GPS U-Blox NEO 6-M</a:t>
                  </a:r>
                  <a:endParaRPr lang="en-US" sz="1200" b="1" dirty="0">
                    <a:solidFill>
                      <a:srgbClr val="008EC8"/>
                    </a:solidFill>
                  </a:endParaRPr>
                </a:p>
              </p:txBody>
            </p:sp>
          </p:grpSp>
        </p:grpSp>
        <p:grpSp>
          <p:nvGrpSpPr>
            <p:cNvPr id="138" name="Group 141">
              <a:extLst>
                <a:ext uri="{FF2B5EF4-FFF2-40B4-BE49-F238E27FC236}">
                  <a16:creationId xmlns:a16="http://schemas.microsoft.com/office/drawing/2014/main" id="{03F6B281-7E04-402F-BCB9-D21C29A0CF35}"/>
                </a:ext>
              </a:extLst>
            </p:cNvPr>
            <p:cNvGrpSpPr/>
            <p:nvPr/>
          </p:nvGrpSpPr>
          <p:grpSpPr>
            <a:xfrm rot="14069309">
              <a:off x="10348476" y="-850752"/>
              <a:ext cx="762307" cy="2228376"/>
              <a:chOff x="3876086" y="3164787"/>
              <a:chExt cx="762307" cy="2228376"/>
            </a:xfrm>
          </p:grpSpPr>
          <p:sp>
            <p:nvSpPr>
              <p:cNvPr id="139" name="Oval 43">
                <a:extLst>
                  <a:ext uri="{FF2B5EF4-FFF2-40B4-BE49-F238E27FC236}">
                    <a16:creationId xmlns:a16="http://schemas.microsoft.com/office/drawing/2014/main" id="{BDCC5B00-4F8F-42F3-A3A8-A544410A12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7874" y="3164787"/>
                <a:ext cx="200183" cy="194452"/>
              </a:xfrm>
              <a:prstGeom prst="ellipse">
                <a:avLst/>
              </a:prstGeom>
              <a:solidFill>
                <a:srgbClr val="00B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0" name="Group 111">
                <a:extLst>
                  <a:ext uri="{FF2B5EF4-FFF2-40B4-BE49-F238E27FC236}">
                    <a16:creationId xmlns:a16="http://schemas.microsoft.com/office/drawing/2014/main" id="{11D747E2-CAE3-408D-AE33-C8DCD0CEFB68}"/>
                  </a:ext>
                </a:extLst>
              </p:cNvPr>
              <p:cNvGrpSpPr/>
              <p:nvPr/>
            </p:nvGrpSpPr>
            <p:grpSpPr>
              <a:xfrm>
                <a:off x="3876086" y="3314258"/>
                <a:ext cx="762307" cy="2078905"/>
                <a:chOff x="1295518" y="3544686"/>
                <a:chExt cx="762307" cy="2078905"/>
              </a:xfrm>
            </p:grpSpPr>
            <p:cxnSp>
              <p:nvCxnSpPr>
                <p:cNvPr id="141" name="Straight Connector 46">
                  <a:extLst>
                    <a:ext uri="{FF2B5EF4-FFF2-40B4-BE49-F238E27FC236}">
                      <a16:creationId xmlns:a16="http://schemas.microsoft.com/office/drawing/2014/main" id="{F92CB89F-B69F-47CF-B769-72DAA15D6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530691" flipV="1">
                  <a:off x="1636966" y="3648164"/>
                  <a:ext cx="524338" cy="31738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Box 47">
                  <a:extLst>
                    <a:ext uri="{FF2B5EF4-FFF2-40B4-BE49-F238E27FC236}">
                      <a16:creationId xmlns:a16="http://schemas.microsoft.com/office/drawing/2014/main" id="{F48CEC4B-8C07-4100-8099-6B9F64D54514}"/>
                    </a:ext>
                  </a:extLst>
                </p:cNvPr>
                <p:cNvSpPr txBox="1"/>
                <p:nvPr/>
              </p:nvSpPr>
              <p:spPr>
                <a:xfrm rot="7530691">
                  <a:off x="507802" y="4651209"/>
                  <a:ext cx="176009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B050"/>
                      </a:solidFill>
                    </a:rPr>
                    <a:t>Anten GPS 1575.42 MHz</a:t>
                  </a:r>
                  <a:endParaRPr lang="en-US" sz="1200" b="1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CB0BCB3-C684-4489-A385-73BA1FDBEBFA}"/>
                </a:ext>
              </a:extLst>
            </p:cNvPr>
            <p:cNvGrpSpPr/>
            <p:nvPr/>
          </p:nvGrpSpPr>
          <p:grpSpPr>
            <a:xfrm>
              <a:off x="9109519" y="1517131"/>
              <a:ext cx="2264940" cy="850558"/>
              <a:chOff x="883085" y="3239272"/>
              <a:chExt cx="2264940" cy="850558"/>
            </a:xfrm>
          </p:grpSpPr>
          <p:sp>
            <p:nvSpPr>
              <p:cNvPr id="146" name="Oval 89">
                <a:extLst>
                  <a:ext uri="{FF2B5EF4-FFF2-40B4-BE49-F238E27FC236}">
                    <a16:creationId xmlns:a16="http://schemas.microsoft.com/office/drawing/2014/main" id="{C8F0341F-6E83-4E29-9EEB-5F8E027C4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7842" y="3239272"/>
                <a:ext cx="200183" cy="194452"/>
              </a:xfrm>
              <a:prstGeom prst="ellipse">
                <a:avLst/>
              </a:prstGeom>
              <a:solidFill>
                <a:srgbClr val="ED374D">
                  <a:alpha val="80000"/>
                </a:srgbClr>
              </a:solidFill>
              <a:ln w="19050">
                <a:solidFill>
                  <a:srgbClr val="FF9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7" name="Group 108">
                <a:extLst>
                  <a:ext uri="{FF2B5EF4-FFF2-40B4-BE49-F238E27FC236}">
                    <a16:creationId xmlns:a16="http://schemas.microsoft.com/office/drawing/2014/main" id="{C05226E8-8506-458F-8870-0149DDB25213}"/>
                  </a:ext>
                </a:extLst>
              </p:cNvPr>
              <p:cNvGrpSpPr/>
              <p:nvPr/>
            </p:nvGrpSpPr>
            <p:grpSpPr>
              <a:xfrm>
                <a:off x="883085" y="3405247"/>
                <a:ext cx="2094073" cy="684583"/>
                <a:chOff x="-382801" y="3635675"/>
                <a:chExt cx="2094073" cy="684583"/>
              </a:xfrm>
            </p:grpSpPr>
            <p:cxnSp>
              <p:nvCxnSpPr>
                <p:cNvPr id="148" name="Straight Connector 91">
                  <a:extLst>
                    <a:ext uri="{FF2B5EF4-FFF2-40B4-BE49-F238E27FC236}">
                      <a16:creationId xmlns:a16="http://schemas.microsoft.com/office/drawing/2014/main" id="{1CCA9FE3-47D3-4AA1-A004-5EB77475E61A}"/>
                    </a:ext>
                  </a:extLst>
                </p:cNvPr>
                <p:cNvCxnSpPr>
                  <a:cxnSpLocks/>
                  <a:stCxn id="146" idx="3"/>
                  <a:endCxn id="149" idx="0"/>
                </p:cNvCxnSpPr>
                <p:nvPr/>
              </p:nvCxnSpPr>
              <p:spPr>
                <a:xfrm flipH="1">
                  <a:off x="137951" y="3635675"/>
                  <a:ext cx="1573321" cy="499917"/>
                </a:xfrm>
                <a:prstGeom prst="line">
                  <a:avLst/>
                </a:prstGeom>
                <a:solidFill>
                  <a:srgbClr val="ED374D">
                    <a:alpha val="80000"/>
                  </a:srgbClr>
                </a:solidFill>
                <a:ln w="19050">
                  <a:solidFill>
                    <a:srgbClr val="FF939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Box 92">
                  <a:extLst>
                    <a:ext uri="{FF2B5EF4-FFF2-40B4-BE49-F238E27FC236}">
                      <a16:creationId xmlns:a16="http://schemas.microsoft.com/office/drawing/2014/main" id="{B9D67D81-EFE2-4571-838D-37AE62116A5E}"/>
                    </a:ext>
                  </a:extLst>
                </p:cNvPr>
                <p:cNvSpPr txBox="1"/>
                <p:nvPr/>
              </p:nvSpPr>
              <p:spPr>
                <a:xfrm>
                  <a:off x="-382801" y="4135592"/>
                  <a:ext cx="10415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ED374D"/>
                      </a:solidFill>
                    </a:rPr>
                    <a:t>DHT11 Sensor</a:t>
                  </a:r>
                  <a:endParaRPr lang="en-US" sz="1200" b="1" dirty="0">
                    <a:solidFill>
                      <a:srgbClr val="ED374D"/>
                    </a:solidFill>
                  </a:endParaRPr>
                </a:p>
              </p:txBody>
            </p:sp>
          </p:grpSp>
        </p:grpSp>
        <p:sp>
          <p:nvSpPr>
            <p:cNvPr id="153" name="文本框 100">
              <a:extLst>
                <a:ext uri="{FF2B5EF4-FFF2-40B4-BE49-F238E27FC236}">
                  <a16:creationId xmlns:a16="http://schemas.microsoft.com/office/drawing/2014/main" id="{B4189BB8-0CF9-43A4-ACDE-0C641A83BBFE}"/>
                </a:ext>
              </a:extLst>
            </p:cNvPr>
            <p:cNvSpPr txBox="1"/>
            <p:nvPr/>
          </p:nvSpPr>
          <p:spPr>
            <a:xfrm>
              <a:off x="8238644" y="4278493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Auto Detect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5" name="文本框 100">
              <a:extLst>
                <a:ext uri="{FF2B5EF4-FFF2-40B4-BE49-F238E27FC236}">
                  <a16:creationId xmlns:a16="http://schemas.microsoft.com/office/drawing/2014/main" id="{77966AFA-612C-49F8-81A7-0548A49F7038}"/>
                </a:ext>
              </a:extLst>
            </p:cNvPr>
            <p:cNvSpPr txBox="1"/>
            <p:nvPr/>
          </p:nvSpPr>
          <p:spPr>
            <a:xfrm>
              <a:off x="3396173" y="1603141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Input from GUI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56" name="Group 137">
              <a:extLst>
                <a:ext uri="{FF2B5EF4-FFF2-40B4-BE49-F238E27FC236}">
                  <a16:creationId xmlns:a16="http://schemas.microsoft.com/office/drawing/2014/main" id="{B42D599A-AA3D-4509-88CE-EAE8533400A4}"/>
                </a:ext>
              </a:extLst>
            </p:cNvPr>
            <p:cNvGrpSpPr/>
            <p:nvPr/>
          </p:nvGrpSpPr>
          <p:grpSpPr>
            <a:xfrm>
              <a:off x="3157815" y="5323035"/>
              <a:ext cx="1612626" cy="1074461"/>
              <a:chOff x="1182183" y="3037528"/>
              <a:chExt cx="1612626" cy="1074461"/>
            </a:xfrm>
          </p:grpSpPr>
          <p:sp>
            <p:nvSpPr>
              <p:cNvPr id="157" name="Oval 31">
                <a:extLst>
                  <a:ext uri="{FF2B5EF4-FFF2-40B4-BE49-F238E27FC236}">
                    <a16:creationId xmlns:a16="http://schemas.microsoft.com/office/drawing/2014/main" id="{EED7B5BC-501F-4B4F-B633-EC04EF2CB2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7030A0">
                  <a:alpha val="80000"/>
                </a:srgbClr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58" name="Group 107">
                <a:extLst>
                  <a:ext uri="{FF2B5EF4-FFF2-40B4-BE49-F238E27FC236}">
                    <a16:creationId xmlns:a16="http://schemas.microsoft.com/office/drawing/2014/main" id="{6A3CB852-EF05-45AB-9D50-E926F94C9686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441759" cy="908486"/>
                <a:chOff x="1401846" y="3433931"/>
                <a:chExt cx="1441759" cy="908486"/>
              </a:xfrm>
            </p:grpSpPr>
            <p:cxnSp>
              <p:nvCxnSpPr>
                <p:cNvPr id="159" name="Straight Connector 33">
                  <a:extLst>
                    <a:ext uri="{FF2B5EF4-FFF2-40B4-BE49-F238E27FC236}">
                      <a16:creationId xmlns:a16="http://schemas.microsoft.com/office/drawing/2014/main" id="{1DF0138C-C73D-4171-BE38-8EC5AC3C722D}"/>
                    </a:ext>
                  </a:extLst>
                </p:cNvPr>
                <p:cNvCxnSpPr>
                  <a:cxnSpLocks/>
                  <a:stCxn id="157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7030A0">
                    <a:alpha val="80000"/>
                  </a:srgbClr>
                </a:solidFill>
                <a:ln w="19050">
                  <a:solidFill>
                    <a:srgbClr val="703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TextBox 34">
                  <a:extLst>
                    <a:ext uri="{FF2B5EF4-FFF2-40B4-BE49-F238E27FC236}">
                      <a16:creationId xmlns:a16="http://schemas.microsoft.com/office/drawing/2014/main" id="{E426AD89-C702-4FEA-9EE2-7DBBEEA783D0}"/>
                    </a:ext>
                  </a:extLst>
                </p:cNvPr>
                <p:cNvSpPr txBox="1"/>
                <p:nvPr/>
              </p:nvSpPr>
              <p:spPr>
                <a:xfrm>
                  <a:off x="1580439" y="4157751"/>
                  <a:ext cx="12631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7030A0"/>
                      </a:solidFill>
                    </a:rPr>
                    <a:t>Barcode Scanner</a:t>
                  </a:r>
                  <a:endParaRPr lang="en-US" sz="1200" b="1" dirty="0">
                    <a:solidFill>
                      <a:srgbClr val="7030A0"/>
                    </a:solidFill>
                  </a:endParaRPr>
                </a:p>
              </p:txBody>
            </p:sp>
          </p:grpSp>
        </p:grpSp>
        <p:sp>
          <p:nvSpPr>
            <p:cNvPr id="161" name="Hình chữ nhật 160">
              <a:extLst>
                <a:ext uri="{FF2B5EF4-FFF2-40B4-BE49-F238E27FC236}">
                  <a16:creationId xmlns:a16="http://schemas.microsoft.com/office/drawing/2014/main" id="{2BCECBF4-A879-46FB-AEEA-962F62FF1E06}"/>
                </a:ext>
              </a:extLst>
            </p:cNvPr>
            <p:cNvSpPr/>
            <p:nvPr/>
          </p:nvSpPr>
          <p:spPr>
            <a:xfrm>
              <a:off x="866277" y="6166663"/>
              <a:ext cx="73129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GUI</a:t>
              </a:r>
              <a:endParaRPr lang="vi-VN" sz="2400" b="1" cap="none" spc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4" name="Group 137">
              <a:extLst>
                <a:ext uri="{FF2B5EF4-FFF2-40B4-BE49-F238E27FC236}">
                  <a16:creationId xmlns:a16="http://schemas.microsoft.com/office/drawing/2014/main" id="{832DFEC2-C4A7-47DD-824E-D8231564B8CE}"/>
                </a:ext>
              </a:extLst>
            </p:cNvPr>
            <p:cNvGrpSpPr/>
            <p:nvPr/>
          </p:nvGrpSpPr>
          <p:grpSpPr>
            <a:xfrm>
              <a:off x="6322506" y="3808514"/>
              <a:ext cx="1467556" cy="1074461"/>
              <a:chOff x="1182183" y="3037528"/>
              <a:chExt cx="1467556" cy="1074461"/>
            </a:xfrm>
          </p:grpSpPr>
          <p:sp>
            <p:nvSpPr>
              <p:cNvPr id="165" name="Oval 31">
                <a:extLst>
                  <a:ext uri="{FF2B5EF4-FFF2-40B4-BE49-F238E27FC236}">
                    <a16:creationId xmlns:a16="http://schemas.microsoft.com/office/drawing/2014/main" id="{D0CD68AF-D5BA-4704-89CD-973E4D125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66" name="Group 107">
                <a:extLst>
                  <a:ext uri="{FF2B5EF4-FFF2-40B4-BE49-F238E27FC236}">
                    <a16:creationId xmlns:a16="http://schemas.microsoft.com/office/drawing/2014/main" id="{8345C885-1F7B-468D-9A01-D1D435D8EB17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296689" cy="908486"/>
                <a:chOff x="1401846" y="3433931"/>
                <a:chExt cx="1296689" cy="908486"/>
              </a:xfrm>
            </p:grpSpPr>
            <p:cxnSp>
              <p:nvCxnSpPr>
                <p:cNvPr id="167" name="Straight Connector 33">
                  <a:extLst>
                    <a:ext uri="{FF2B5EF4-FFF2-40B4-BE49-F238E27FC236}">
                      <a16:creationId xmlns:a16="http://schemas.microsoft.com/office/drawing/2014/main" id="{57EF7AB2-21BA-486C-89AC-7B29C933C780}"/>
                    </a:ext>
                  </a:extLst>
                </p:cNvPr>
                <p:cNvCxnSpPr>
                  <a:cxnSpLocks/>
                  <a:stCxn id="165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Box 34">
                  <a:extLst>
                    <a:ext uri="{FF2B5EF4-FFF2-40B4-BE49-F238E27FC236}">
                      <a16:creationId xmlns:a16="http://schemas.microsoft.com/office/drawing/2014/main" id="{ACC5A479-8563-4A1D-8EF9-1FEB98860E8E}"/>
                    </a:ext>
                  </a:extLst>
                </p:cNvPr>
                <p:cNvSpPr txBox="1"/>
                <p:nvPr/>
              </p:nvSpPr>
              <p:spPr>
                <a:xfrm>
                  <a:off x="1725512" y="4157751"/>
                  <a:ext cx="973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#1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grpSp>
          <p:nvGrpSpPr>
            <p:cNvPr id="169" name="Group 137">
              <a:extLst>
                <a:ext uri="{FF2B5EF4-FFF2-40B4-BE49-F238E27FC236}">
                  <a16:creationId xmlns:a16="http://schemas.microsoft.com/office/drawing/2014/main" id="{4B850FDE-C3F6-4F7B-95D3-67533A69EB3D}"/>
                </a:ext>
              </a:extLst>
            </p:cNvPr>
            <p:cNvGrpSpPr/>
            <p:nvPr/>
          </p:nvGrpSpPr>
          <p:grpSpPr>
            <a:xfrm>
              <a:off x="9790272" y="5469938"/>
              <a:ext cx="1397660" cy="1089015"/>
              <a:chOff x="1555210" y="2905749"/>
              <a:chExt cx="1397660" cy="1089015"/>
            </a:xfrm>
          </p:grpSpPr>
          <p:sp>
            <p:nvSpPr>
              <p:cNvPr id="170" name="Oval 31">
                <a:extLst>
                  <a:ext uri="{FF2B5EF4-FFF2-40B4-BE49-F238E27FC236}">
                    <a16:creationId xmlns:a16="http://schemas.microsoft.com/office/drawing/2014/main" id="{D30277C8-EA35-48E8-B9FC-4ECCAB52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2687" y="2905749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1" name="Group 107">
                <a:extLst>
                  <a:ext uri="{FF2B5EF4-FFF2-40B4-BE49-F238E27FC236}">
                    <a16:creationId xmlns:a16="http://schemas.microsoft.com/office/drawing/2014/main" id="{4D8B7649-7449-4851-A965-F5E58A737902}"/>
                  </a:ext>
                </a:extLst>
              </p:cNvPr>
              <p:cNvGrpSpPr/>
              <p:nvPr/>
            </p:nvGrpSpPr>
            <p:grpSpPr>
              <a:xfrm>
                <a:off x="1555210" y="3071724"/>
                <a:ext cx="1226793" cy="923040"/>
                <a:chOff x="1604006" y="3302152"/>
                <a:chExt cx="1226793" cy="923040"/>
              </a:xfrm>
            </p:grpSpPr>
            <p:cxnSp>
              <p:nvCxnSpPr>
                <p:cNvPr id="172" name="Straight Connector 33">
                  <a:extLst>
                    <a:ext uri="{FF2B5EF4-FFF2-40B4-BE49-F238E27FC236}">
                      <a16:creationId xmlns:a16="http://schemas.microsoft.com/office/drawing/2014/main" id="{C966B15C-3E22-47EC-9662-7E105CA738DF}"/>
                    </a:ext>
                  </a:extLst>
                </p:cNvPr>
                <p:cNvCxnSpPr>
                  <a:cxnSpLocks/>
                  <a:stCxn id="170" idx="3"/>
                  <a:endCxn id="173" idx="0"/>
                </p:cNvCxnSpPr>
                <p:nvPr/>
              </p:nvCxnSpPr>
              <p:spPr>
                <a:xfrm flipH="1">
                  <a:off x="2095327" y="3302152"/>
                  <a:ext cx="735472" cy="738374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Box 34">
                  <a:extLst>
                    <a:ext uri="{FF2B5EF4-FFF2-40B4-BE49-F238E27FC236}">
                      <a16:creationId xmlns:a16="http://schemas.microsoft.com/office/drawing/2014/main" id="{4040CE07-81B8-4E76-919D-322E73CB87F5}"/>
                    </a:ext>
                  </a:extLst>
                </p:cNvPr>
                <p:cNvSpPr txBox="1"/>
                <p:nvPr/>
              </p:nvSpPr>
              <p:spPr>
                <a:xfrm>
                  <a:off x="1604006" y="4040526"/>
                  <a:ext cx="98264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#n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</p:grpSp>
      <p:sp>
        <p:nvSpPr>
          <p:cNvPr id="113" name="任意多边形: 形状 27">
            <a:extLst>
              <a:ext uri="{FF2B5EF4-FFF2-40B4-BE49-F238E27FC236}">
                <a16:creationId xmlns:a16="http://schemas.microsoft.com/office/drawing/2014/main" id="{49FEDB83-0BD6-4B02-BE41-28D4186362AD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25">
            <a:extLst>
              <a:ext uri="{FF2B5EF4-FFF2-40B4-BE49-F238E27FC236}">
                <a16:creationId xmlns:a16="http://schemas.microsoft.com/office/drawing/2014/main" id="{0DC72DAD-6F5A-4DEC-8B34-805D6EFB9353}"/>
              </a:ext>
            </a:extLst>
          </p:cNvPr>
          <p:cNvSpPr txBox="1"/>
          <p:nvPr/>
        </p:nvSpPr>
        <p:spPr>
          <a:xfrm>
            <a:off x="848847" y="2550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project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9" name="任意多边形: 形状 28">
            <a:extLst>
              <a:ext uri="{FF2B5EF4-FFF2-40B4-BE49-F238E27FC236}">
                <a16:creationId xmlns:a16="http://schemas.microsoft.com/office/drawing/2014/main" id="{3EF3887F-50C9-4B4E-B5B9-981E61D9018E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Nhóm 119">
            <a:extLst>
              <a:ext uri="{FF2B5EF4-FFF2-40B4-BE49-F238E27FC236}">
                <a16:creationId xmlns:a16="http://schemas.microsoft.com/office/drawing/2014/main" id="{F2324EBB-B7B6-4006-A714-19BCD0265DBF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29" name="任意多边形: 形状 12">
              <a:extLst>
                <a:ext uri="{FF2B5EF4-FFF2-40B4-BE49-F238E27FC236}">
                  <a16:creationId xmlns:a16="http://schemas.microsoft.com/office/drawing/2014/main" id="{EE4F4A87-D6C5-4386-B920-E37377E985C8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文本框 30">
              <a:extLst>
                <a:ext uri="{FF2B5EF4-FFF2-40B4-BE49-F238E27FC236}">
                  <a16:creationId xmlns:a16="http://schemas.microsoft.com/office/drawing/2014/main" id="{87389FC7-779F-46AA-BF41-7A00F91A467B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30771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343486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7953465" y="1669143"/>
            <a:ext cx="2377984" cy="20557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C6CAAB4-6E2B-463A-8171-6FCB63A66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544" y="-30807"/>
            <a:ext cx="3627918" cy="387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4" descr="Image result for check png">
            <a:extLst>
              <a:ext uri="{FF2B5EF4-FFF2-40B4-BE49-F238E27FC236}">
                <a16:creationId xmlns:a16="http://schemas.microsoft.com/office/drawing/2014/main" id="{90B128C7-5F1C-41D6-87DE-0FB5FEB5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44" y="101219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heck png">
            <a:extLst>
              <a:ext uri="{FF2B5EF4-FFF2-40B4-BE49-F238E27FC236}">
                <a16:creationId xmlns:a16="http://schemas.microsoft.com/office/drawing/2014/main" id="{B9BD6358-2400-436E-9C35-6F40A39C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92" y="285491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任意多边形: 形状 27">
            <a:extLst>
              <a:ext uri="{FF2B5EF4-FFF2-40B4-BE49-F238E27FC236}">
                <a16:creationId xmlns:a16="http://schemas.microsoft.com/office/drawing/2014/main" id="{7E4EDEE4-DD92-4CE1-89FE-60F70F92BFB4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25">
            <a:extLst>
              <a:ext uri="{FF2B5EF4-FFF2-40B4-BE49-F238E27FC236}">
                <a16:creationId xmlns:a16="http://schemas.microsoft.com/office/drawing/2014/main" id="{A1E31ED7-350F-49E1-B106-65D006066872}"/>
              </a:ext>
            </a:extLst>
          </p:cNvPr>
          <p:cNvSpPr txBox="1"/>
          <p:nvPr/>
        </p:nvSpPr>
        <p:spPr>
          <a:xfrm>
            <a:off x="848848" y="255003"/>
            <a:ext cx="34766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3" name="任意多边形: 形状 28">
            <a:extLst>
              <a:ext uri="{FF2B5EF4-FFF2-40B4-BE49-F238E27FC236}">
                <a16:creationId xmlns:a16="http://schemas.microsoft.com/office/drawing/2014/main" id="{58B9659D-D486-48EE-8F3B-F6888C0B149A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BEDF5585-E9EE-4883-B1D8-D7A3EE794BAD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38" name="任意多边形: 形状 12">
              <a:extLst>
                <a:ext uri="{FF2B5EF4-FFF2-40B4-BE49-F238E27FC236}">
                  <a16:creationId xmlns:a16="http://schemas.microsoft.com/office/drawing/2014/main" id="{F873066E-F521-483A-AF49-08889EA3D690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0">
              <a:extLst>
                <a:ext uri="{FF2B5EF4-FFF2-40B4-BE49-F238E27FC236}">
                  <a16:creationId xmlns:a16="http://schemas.microsoft.com/office/drawing/2014/main" id="{CCCAA838-55AD-4EE3-93B5-163831A2500E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_图片 20">
            <a:extLst>
              <a:ext uri="{FF2B5EF4-FFF2-40B4-BE49-F238E27FC236}">
                <a16:creationId xmlns:a16="http://schemas.microsoft.com/office/drawing/2014/main" id="{7EB592E7-8AB3-4D6C-8B9A-8418A09D3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9" t="20820" r="7958" b="11184"/>
          <a:stretch/>
        </p:blipFill>
        <p:spPr>
          <a:xfrm>
            <a:off x="-331672" y="945403"/>
            <a:ext cx="3490609" cy="3411334"/>
          </a:xfrm>
          <a:prstGeom prst="rect">
            <a:avLst/>
          </a:prstGeom>
        </p:spPr>
      </p:pic>
      <p:grpSp>
        <p:nvGrpSpPr>
          <p:cNvPr id="8" name="Group 41"/>
          <p:cNvGrpSpPr/>
          <p:nvPr/>
        </p:nvGrpSpPr>
        <p:grpSpPr>
          <a:xfrm>
            <a:off x="8645395" y="3709408"/>
            <a:ext cx="1211912" cy="1211912"/>
            <a:chOff x="5494150" y="2269320"/>
            <a:chExt cx="788112" cy="788112"/>
          </a:xfrm>
        </p:grpSpPr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494150" y="2269320"/>
              <a:ext cx="788112" cy="78811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7" b="1" dirty="0"/>
            </a:p>
          </p:txBody>
        </p:sp>
        <p:sp>
          <p:nvSpPr>
            <p:cNvPr id="38" name="Freeform 86"/>
            <p:cNvSpPr>
              <a:spLocks noEditPoints="1"/>
            </p:cNvSpPr>
            <p:nvPr/>
          </p:nvSpPr>
          <p:spPr bwMode="auto">
            <a:xfrm>
              <a:off x="5771250" y="2466594"/>
              <a:ext cx="233912" cy="39356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pic>
        <p:nvPicPr>
          <p:cNvPr id="60" name="图片 7">
            <a:extLst>
              <a:ext uri="{FF2B5EF4-FFF2-40B4-BE49-F238E27FC236}">
                <a16:creationId xmlns:a16="http://schemas.microsoft.com/office/drawing/2014/main" id="{B00E20E8-5378-44BB-B2F7-7CD5AA33DF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4" t="24252" r="5837" b="14889"/>
          <a:stretch/>
        </p:blipFill>
        <p:spPr>
          <a:xfrm>
            <a:off x="8824136" y="4128974"/>
            <a:ext cx="3367864" cy="2633174"/>
          </a:xfrm>
          <a:prstGeom prst="rect">
            <a:avLst/>
          </a:prstGeom>
        </p:spPr>
      </p:pic>
      <p:pic>
        <p:nvPicPr>
          <p:cNvPr id="61" name="图片 29">
            <a:extLst>
              <a:ext uri="{FF2B5EF4-FFF2-40B4-BE49-F238E27FC236}">
                <a16:creationId xmlns:a16="http://schemas.microsoft.com/office/drawing/2014/main" id="{55AAAC0E-EA58-4BFC-9FB8-4A2A1309F8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6" t="16760" r="5327" b="9670"/>
          <a:stretch/>
        </p:blipFill>
        <p:spPr>
          <a:xfrm>
            <a:off x="8965161" y="16537"/>
            <a:ext cx="2804305" cy="3087409"/>
          </a:xfrm>
          <a:prstGeom prst="rect">
            <a:avLst/>
          </a:prstGeom>
        </p:spPr>
      </p:pic>
      <p:pic>
        <p:nvPicPr>
          <p:cNvPr id="71" name="Picture 30">
            <a:extLst>
              <a:ext uri="{FF2B5EF4-FFF2-40B4-BE49-F238E27FC236}">
                <a16:creationId xmlns:a16="http://schemas.microsoft.com/office/drawing/2014/main" id="{3A26B6EA-1C10-48CB-8C1B-733AF8DCD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919" r="31219" b="26435"/>
          <a:stretch/>
        </p:blipFill>
        <p:spPr bwMode="auto">
          <a:xfrm>
            <a:off x="4864247" y="1273776"/>
            <a:ext cx="1669332" cy="166106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2E866687-8F70-49F9-94D1-2B30975089BD}"/>
              </a:ext>
            </a:extLst>
          </p:cNvPr>
          <p:cNvGrpSpPr/>
          <p:nvPr/>
        </p:nvGrpSpPr>
        <p:grpSpPr>
          <a:xfrm>
            <a:off x="1882909" y="3135607"/>
            <a:ext cx="1154632" cy="1154632"/>
            <a:chOff x="5168705" y="2314282"/>
            <a:chExt cx="597809" cy="597809"/>
          </a:xfrm>
        </p:grpSpPr>
        <p:sp>
          <p:nvSpPr>
            <p:cNvPr id="73" name="Oval 13">
              <a:extLst>
                <a:ext uri="{FF2B5EF4-FFF2-40B4-BE49-F238E27FC236}">
                  <a16:creationId xmlns:a16="http://schemas.microsoft.com/office/drawing/2014/main" id="{33BC1F5B-26E8-4DE7-AE47-7E4F0EC8E5A5}"/>
                </a:ext>
              </a:extLst>
            </p:cNvPr>
            <p:cNvSpPr/>
            <p:nvPr/>
          </p:nvSpPr>
          <p:spPr>
            <a:xfrm>
              <a:off x="5168705" y="2314282"/>
              <a:ext cx="597809" cy="5978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4" name="Oval 13">
              <a:extLst>
                <a:ext uri="{FF2B5EF4-FFF2-40B4-BE49-F238E27FC236}">
                  <a16:creationId xmlns:a16="http://schemas.microsoft.com/office/drawing/2014/main" id="{C10CEC8E-0098-4E9F-9E93-A81D40625141}"/>
                </a:ext>
              </a:extLst>
            </p:cNvPr>
            <p:cNvSpPr/>
            <p:nvPr/>
          </p:nvSpPr>
          <p:spPr>
            <a:xfrm>
              <a:off x="5306867" y="2452162"/>
              <a:ext cx="321486" cy="318409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25500" dist="5588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4011A8F9-648B-454A-AD8F-91F63269EE4F}"/>
              </a:ext>
            </a:extLst>
          </p:cNvPr>
          <p:cNvGrpSpPr/>
          <p:nvPr/>
        </p:nvGrpSpPr>
        <p:grpSpPr>
          <a:xfrm>
            <a:off x="8558023" y="2104311"/>
            <a:ext cx="1154632" cy="1154632"/>
            <a:chOff x="3216766" y="1804493"/>
            <a:chExt cx="2030928" cy="2030928"/>
          </a:xfrm>
        </p:grpSpPr>
        <p:sp>
          <p:nvSpPr>
            <p:cNvPr id="75" name="椭圆 13">
              <a:extLst>
                <a:ext uri="{FF2B5EF4-FFF2-40B4-BE49-F238E27FC236}">
                  <a16:creationId xmlns:a16="http://schemas.microsoft.com/office/drawing/2014/main" id="{5B881506-F285-4AB6-A808-02AA69EB76C7}"/>
                </a:ext>
              </a:extLst>
            </p:cNvPr>
            <p:cNvSpPr/>
            <p:nvPr/>
          </p:nvSpPr>
          <p:spPr>
            <a:xfrm>
              <a:off x="3216766" y="1804493"/>
              <a:ext cx="2030928" cy="20309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6" name="Picture 4" descr="Image result for machine learning icon png">
              <a:extLst>
                <a:ext uri="{FF2B5EF4-FFF2-40B4-BE49-F238E27FC236}">
                  <a16:creationId xmlns:a16="http://schemas.microsoft.com/office/drawing/2014/main" id="{69C05F6A-DA1B-40C4-BE93-0FDC83FE2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4" t="5224" r="4360" b="71775"/>
            <a:stretch/>
          </p:blipFill>
          <p:spPr bwMode="auto">
            <a:xfrm>
              <a:off x="3421810" y="2200533"/>
              <a:ext cx="1567800" cy="136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文本框 100">
            <a:extLst>
              <a:ext uri="{FF2B5EF4-FFF2-40B4-BE49-F238E27FC236}">
                <a16:creationId xmlns:a16="http://schemas.microsoft.com/office/drawing/2014/main" id="{9CAAC96D-0CED-404D-9339-483359A1D07D}"/>
              </a:ext>
            </a:extLst>
          </p:cNvPr>
          <p:cNvSpPr txBox="1"/>
          <p:nvPr/>
        </p:nvSpPr>
        <p:spPr>
          <a:xfrm>
            <a:off x="-305591" y="4098543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CUSTOMER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8" name="文本框 100">
            <a:extLst>
              <a:ext uri="{FF2B5EF4-FFF2-40B4-BE49-F238E27FC236}">
                <a16:creationId xmlns:a16="http://schemas.microsoft.com/office/drawing/2014/main" id="{2F2D2707-A0E6-47D8-95AB-A97B71095604}"/>
              </a:ext>
            </a:extLst>
          </p:cNvPr>
          <p:cNvSpPr txBox="1"/>
          <p:nvPr/>
        </p:nvSpPr>
        <p:spPr>
          <a:xfrm>
            <a:off x="7209083" y="4947204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MOBILE APP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9" name="文本框 100">
            <a:extLst>
              <a:ext uri="{FF2B5EF4-FFF2-40B4-BE49-F238E27FC236}">
                <a16:creationId xmlns:a16="http://schemas.microsoft.com/office/drawing/2014/main" id="{2EFBD86F-0A3D-4169-A1EB-4FD971D67B05}"/>
              </a:ext>
            </a:extLst>
          </p:cNvPr>
          <p:cNvSpPr txBox="1"/>
          <p:nvPr/>
        </p:nvSpPr>
        <p:spPr>
          <a:xfrm>
            <a:off x="9432764" y="2836226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PC – WEBSITE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1D72317C-2EB5-436B-B758-186DACCC83F1}"/>
              </a:ext>
            </a:extLst>
          </p:cNvPr>
          <p:cNvCxnSpPr>
            <a:stCxn id="71" idx="6"/>
            <a:endCxn id="75" idx="2"/>
          </p:cNvCxnSpPr>
          <p:nvPr/>
        </p:nvCxnSpPr>
        <p:spPr>
          <a:xfrm>
            <a:off x="6533579" y="2104311"/>
            <a:ext cx="2024444" cy="577316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B8944E6F-5A7B-46DC-9B0A-20754D25C53C}"/>
              </a:ext>
            </a:extLst>
          </p:cNvPr>
          <p:cNvCxnSpPr>
            <a:cxnSpLocks/>
            <a:stCxn id="71" idx="5"/>
            <a:endCxn id="84" idx="1"/>
          </p:cNvCxnSpPr>
          <p:nvPr/>
        </p:nvCxnSpPr>
        <p:spPr>
          <a:xfrm>
            <a:off x="6289111" y="2691587"/>
            <a:ext cx="2533764" cy="1195301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E3A16B16-0A79-476D-A4D5-E71B552BB6C4}"/>
              </a:ext>
            </a:extLst>
          </p:cNvPr>
          <p:cNvCxnSpPr>
            <a:cxnSpLocks/>
            <a:stCxn id="84" idx="0"/>
            <a:endCxn id="75" idx="4"/>
          </p:cNvCxnSpPr>
          <p:nvPr/>
        </p:nvCxnSpPr>
        <p:spPr>
          <a:xfrm flipH="1" flipV="1">
            <a:off x="9135339" y="3258943"/>
            <a:ext cx="116012" cy="450465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6AE0ED06-C3B8-4EBA-87D2-CE8821A979CB}"/>
              </a:ext>
            </a:extLst>
          </p:cNvPr>
          <p:cNvCxnSpPr>
            <a:cxnSpLocks/>
            <a:stCxn id="71" idx="2"/>
            <a:endCxn id="73" idx="7"/>
          </p:cNvCxnSpPr>
          <p:nvPr/>
        </p:nvCxnSpPr>
        <p:spPr>
          <a:xfrm flipH="1">
            <a:off x="2868449" y="2104311"/>
            <a:ext cx="1995798" cy="1200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7">
            <a:extLst>
              <a:ext uri="{FF2B5EF4-FFF2-40B4-BE49-F238E27FC236}">
                <a16:creationId xmlns:a16="http://schemas.microsoft.com/office/drawing/2014/main" id="{43C9E1B1-C1FE-4BFD-8508-5E01533F7687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5">
            <a:extLst>
              <a:ext uri="{FF2B5EF4-FFF2-40B4-BE49-F238E27FC236}">
                <a16:creationId xmlns:a16="http://schemas.microsoft.com/office/drawing/2014/main" id="{22780E0B-67C2-4388-A809-95DD33AD00DD}"/>
              </a:ext>
            </a:extLst>
          </p:cNvPr>
          <p:cNvSpPr txBox="1"/>
          <p:nvPr/>
        </p:nvSpPr>
        <p:spPr>
          <a:xfrm>
            <a:off x="848847" y="2550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project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8" name="任意多边形: 形状 28">
            <a:extLst>
              <a:ext uri="{FF2B5EF4-FFF2-40B4-BE49-F238E27FC236}">
                <a16:creationId xmlns:a16="http://schemas.microsoft.com/office/drawing/2014/main" id="{C00A5664-CDD7-4AFB-BA7E-EA3CE37016B8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B3364ED0-4043-440C-81C4-4888FD0320B2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31" name="任意多边形: 形状 12">
              <a:extLst>
                <a:ext uri="{FF2B5EF4-FFF2-40B4-BE49-F238E27FC236}">
                  <a16:creationId xmlns:a16="http://schemas.microsoft.com/office/drawing/2014/main" id="{49E68862-85C1-4D86-81EC-A97CDA38AD1A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0">
              <a:extLst>
                <a:ext uri="{FF2B5EF4-FFF2-40B4-BE49-F238E27FC236}">
                  <a16:creationId xmlns:a16="http://schemas.microsoft.com/office/drawing/2014/main" id="{FF2B4480-F9C7-491D-BE1E-653D8F00A300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9060F44-F2B2-4294-AFD9-E45B20AE9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" y="624"/>
            <a:ext cx="5505449" cy="68580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178976B-292F-47FB-87B0-B8CDFAED5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979" y="1719489"/>
            <a:ext cx="5440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351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Hình ảnh 6" descr="Ảnh có chứa người, máy tính xách tay, trong nhà, máy tính&#10;&#10;Mô tả được tạo tự động">
            <a:extLst>
              <a:ext uri="{FF2B5EF4-FFF2-40B4-BE49-F238E27FC236}">
                <a16:creationId xmlns:a16="http://schemas.microsoft.com/office/drawing/2014/main" id="{6E57AF49-2607-465E-8DAF-E9663AA91A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>
          <a:xfrm>
            <a:off x="-3" y="1487"/>
            <a:ext cx="12192000" cy="6858001"/>
          </a:xfrm>
        </p:spPr>
      </p:pic>
      <p:sp>
        <p:nvSpPr>
          <p:cNvPr id="20" name="矩形 19"/>
          <p:cNvSpPr/>
          <p:nvPr/>
        </p:nvSpPr>
        <p:spPr>
          <a:xfrm>
            <a:off x="-7" y="-9002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FB2385E0-DDE5-41D5-9694-2193439A6160}"/>
              </a:ext>
            </a:extLst>
          </p:cNvPr>
          <p:cNvSpPr txBox="1"/>
          <p:nvPr/>
        </p:nvSpPr>
        <p:spPr>
          <a:xfrm>
            <a:off x="4263429" y="3467100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>
                <a:solidFill>
                  <a:schemeClr val="bg1">
                    <a:lumMod val="65000"/>
                  </a:schemeClr>
                </a:solidFill>
              </a:rPr>
              <a:t>Testing the model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69E26C49-33F8-4BAC-B837-0D736254F04C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27" name="任意多边形: 形状 12">
              <a:extLst>
                <a:ext uri="{FF2B5EF4-FFF2-40B4-BE49-F238E27FC236}">
                  <a16:creationId xmlns:a16="http://schemas.microsoft.com/office/drawing/2014/main" id="{F69477DF-1528-41CF-ADB2-DE078DBB242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30">
              <a:extLst>
                <a:ext uri="{FF2B5EF4-FFF2-40B4-BE49-F238E27FC236}">
                  <a16:creationId xmlns:a16="http://schemas.microsoft.com/office/drawing/2014/main" id="{F946CCF0-86F2-47D9-9396-2E51D042EC94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253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8" y="0"/>
            <a:ext cx="10298783" cy="6858000"/>
          </a:xfrm>
        </p:spPr>
      </p:pic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740" y="2296364"/>
            <a:ext cx="7610610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  <a:t>LESSONS LEANT &amp; BEST PRACTICES</a:t>
            </a:r>
            <a:b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</a:br>
            <a: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  <a:t>DURING INTERNSHIP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Sharing experience and lessons have learnt </a:t>
            </a:r>
            <a:br>
              <a:rPr lang="en-US" altLang="zh-CN" sz="1400">
                <a:solidFill>
                  <a:srgbClr val="FFFFFF"/>
                </a:solidFill>
                <a:latin typeface="微软雅黑"/>
              </a:rPr>
            </a:b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after the Internship term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8DC53394-E359-4884-AAE1-DB4EFFA9C4A5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96980C8B-12AA-40F9-BDDA-2D8F8FB30AD2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49EEAFE1-380F-41EE-BF95-179E0352D2F7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16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42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8151" y="1560832"/>
            <a:ext cx="11643527" cy="1769220"/>
            <a:chOff x="-562732" y="2560760"/>
            <a:chExt cx="13260690" cy="1769220"/>
          </a:xfrm>
        </p:grpSpPr>
        <p:grpSp>
          <p:nvGrpSpPr>
            <p:cNvPr id="17" name="组合 16"/>
            <p:cNvGrpSpPr/>
            <p:nvPr/>
          </p:nvGrpSpPr>
          <p:grpSpPr>
            <a:xfrm>
              <a:off x="3154216" y="2560760"/>
              <a:ext cx="2674865" cy="1217457"/>
              <a:chOff x="4562329" y="525814"/>
              <a:chExt cx="2674865" cy="1217457"/>
            </a:xfrm>
          </p:grpSpPr>
          <p:sp>
            <p:nvSpPr>
              <p:cNvPr id="27" name="文本框 10"/>
              <p:cNvSpPr txBox="1"/>
              <p:nvPr/>
            </p:nvSpPr>
            <p:spPr>
              <a:xfrm>
                <a:off x="4562329" y="1116625"/>
                <a:ext cx="267486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The more active to learn the new technology.</a:t>
                </a:r>
                <a:b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The more easier to adapt to suddenly problem occurred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695993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400" b="1">
                    <a:solidFill>
                      <a:schemeClr val="accent2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MORE ACTIVE</a:t>
                </a:r>
                <a:endParaRPr lang="zh-CN" altLang="en-US" sz="2400" b="1" dirty="0">
                  <a:solidFill>
                    <a:schemeClr val="accent2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37531" y="2560760"/>
              <a:ext cx="2762111" cy="1329136"/>
              <a:chOff x="5003221" y="525814"/>
              <a:chExt cx="2762111" cy="1329136"/>
            </a:xfrm>
          </p:grpSpPr>
          <p:sp>
            <p:nvSpPr>
              <p:cNvPr id="25" name="文本框 13"/>
              <p:cNvSpPr txBox="1"/>
              <p:nvPr/>
            </p:nvSpPr>
            <p:spPr>
              <a:xfrm>
                <a:off x="5003221" y="1228304"/>
                <a:ext cx="2762111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Training my presentation skills with more confident and clearly expression.</a:t>
                </a:r>
                <a:b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Making more impressive slideshow.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421824" y="525814"/>
                <a:ext cx="2020975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200" b="1">
                    <a:solidFill>
                      <a:schemeClr val="accent4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PRESENTATION SKILL</a:t>
                </a:r>
                <a:endParaRPr lang="zh-CN" altLang="en-US" sz="2200" b="1" dirty="0">
                  <a:solidFill>
                    <a:schemeClr val="accent4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791810" y="2560760"/>
              <a:ext cx="2906148" cy="1189747"/>
              <a:chOff x="5601553" y="525814"/>
              <a:chExt cx="2906148" cy="1189747"/>
            </a:xfrm>
          </p:grpSpPr>
          <p:sp>
            <p:nvSpPr>
              <p:cNvPr id="23" name="文本框 16"/>
              <p:cNvSpPr txBox="1"/>
              <p:nvPr/>
            </p:nvSpPr>
            <p:spPr>
              <a:xfrm>
                <a:off x="5601553" y="1088915"/>
                <a:ext cx="2906148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Better in searching and reading documents in English</a:t>
                </a:r>
                <a:b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Known the place having good and reliable references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163424" y="525814"/>
                <a:ext cx="2020975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200" b="1">
                    <a:solidFill>
                      <a:schemeClr val="accent3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RESEARCHING</a:t>
                </a:r>
                <a:endParaRPr lang="zh-CN" altLang="en-US" sz="2200" b="1" dirty="0">
                  <a:solidFill>
                    <a:schemeClr val="accent3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-562732" y="2588311"/>
              <a:ext cx="3202285" cy="1741669"/>
              <a:chOff x="3719601" y="553365"/>
              <a:chExt cx="3202285" cy="1741669"/>
            </a:xfrm>
          </p:grpSpPr>
          <p:sp>
            <p:nvSpPr>
              <p:cNvPr id="21" name="文本框 24"/>
              <p:cNvSpPr txBox="1"/>
              <p:nvPr/>
            </p:nvSpPr>
            <p:spPr>
              <a:xfrm>
                <a:off x="3719601" y="910029"/>
                <a:ext cx="3202285" cy="13850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Learn how to work punctually with efficient way.</a:t>
                </a:r>
                <a:b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Writing skills – how to write daily and weekly project status report.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79874" y="553365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400" b="1">
                    <a:solidFill>
                      <a:schemeClr val="accent1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WORKING LIFESTYLE</a:t>
                </a:r>
                <a:endParaRPr lang="zh-CN" altLang="en-US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" name="直接连接符 4"/>
          <p:cNvCxnSpPr>
            <a:cxnSpLocks/>
            <a:endCxn id="21" idx="2"/>
          </p:cNvCxnSpPr>
          <p:nvPr/>
        </p:nvCxnSpPr>
        <p:spPr>
          <a:xfrm flipH="1" flipV="1">
            <a:off x="1654031" y="3330052"/>
            <a:ext cx="1018090" cy="652986"/>
          </a:xfrm>
          <a:prstGeom prst="line">
            <a:avLst/>
          </a:prstGeom>
          <a:ln w="127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7183676" y="3140969"/>
            <a:ext cx="269573" cy="842068"/>
          </a:xfrm>
          <a:prstGeom prst="line">
            <a:avLst/>
          </a:prstGeom>
          <a:ln w="12700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V="1">
            <a:off x="9504561" y="3140969"/>
            <a:ext cx="1215985" cy="842068"/>
          </a:xfrm>
          <a:prstGeom prst="line">
            <a:avLst/>
          </a:prstGeom>
          <a:ln w="1270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H="1" flipV="1">
            <a:off x="4516431" y="3140969"/>
            <a:ext cx="476574" cy="842068"/>
          </a:xfrm>
          <a:prstGeom prst="line">
            <a:avLst/>
          </a:prstGeom>
          <a:ln w="127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725837" y="3906938"/>
            <a:ext cx="3006345" cy="1654493"/>
            <a:chOff x="4294377" y="2930203"/>
            <a:chExt cx="2254759" cy="1240870"/>
          </a:xfrm>
        </p:grpSpPr>
        <p:sp>
          <p:nvSpPr>
            <p:cNvPr id="8" name="任意多边形: 形状 7"/>
            <p:cNvSpPr/>
            <p:nvPr/>
          </p:nvSpPr>
          <p:spPr>
            <a:xfrm flipV="1">
              <a:off x="4294377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5207621" y="3391681"/>
              <a:ext cx="382315" cy="32308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59820" y="3906938"/>
            <a:ext cx="3006345" cy="1654493"/>
            <a:chOff x="2594864" y="2930203"/>
            <a:chExt cx="2254759" cy="1240870"/>
          </a:xfrm>
        </p:grpSpPr>
        <p:sp>
          <p:nvSpPr>
            <p:cNvPr id="37" name="任意多边形: 形状 36"/>
            <p:cNvSpPr/>
            <p:nvPr/>
          </p:nvSpPr>
          <p:spPr>
            <a:xfrm flipV="1">
              <a:off x="2594864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8" name="任意多边形: 形状 37"/>
            <p:cNvSpPr>
              <a:spLocks noChangeAspect="1"/>
            </p:cNvSpPr>
            <p:nvPr/>
          </p:nvSpPr>
          <p:spPr bwMode="auto">
            <a:xfrm>
              <a:off x="3541363" y="3330887"/>
              <a:ext cx="429759" cy="444672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93801" y="3906938"/>
            <a:ext cx="3006345" cy="1654493"/>
            <a:chOff x="895350" y="2930203"/>
            <a:chExt cx="2254759" cy="1240870"/>
          </a:xfrm>
        </p:grpSpPr>
        <p:sp>
          <p:nvSpPr>
            <p:cNvPr id="34" name="任意多边形: 形状 33"/>
            <p:cNvSpPr/>
            <p:nvPr/>
          </p:nvSpPr>
          <p:spPr>
            <a:xfrm flipV="1">
              <a:off x="895350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1791533" y="3347255"/>
              <a:ext cx="425113" cy="411936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991856" y="3906938"/>
            <a:ext cx="3006345" cy="1654493"/>
            <a:chOff x="5993891" y="2930203"/>
            <a:chExt cx="2254759" cy="1240870"/>
          </a:xfrm>
        </p:grpSpPr>
        <p:sp>
          <p:nvSpPr>
            <p:cNvPr id="40" name="任意多边形: 形状 39"/>
            <p:cNvSpPr/>
            <p:nvPr/>
          </p:nvSpPr>
          <p:spPr>
            <a:xfrm flipV="1">
              <a:off x="5993891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6894664" y="3328784"/>
              <a:ext cx="453214" cy="448877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2" name="任意多边形: 形状 23">
            <a:extLst>
              <a:ext uri="{FF2B5EF4-FFF2-40B4-BE49-F238E27FC236}">
                <a16:creationId xmlns:a16="http://schemas.microsoft.com/office/drawing/2014/main" id="{581E3193-F62B-44B2-A0DA-FE3C22C72F39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25">
            <a:extLst>
              <a:ext uri="{FF2B5EF4-FFF2-40B4-BE49-F238E27FC236}">
                <a16:creationId xmlns:a16="http://schemas.microsoft.com/office/drawing/2014/main" id="{D94C3B59-C14B-4AAC-BBFD-0DC1E53F7309}"/>
              </a:ext>
            </a:extLst>
          </p:cNvPr>
          <p:cNvSpPr txBox="1"/>
          <p:nvPr/>
        </p:nvSpPr>
        <p:spPr>
          <a:xfrm>
            <a:off x="1131216" y="237642"/>
            <a:ext cx="608700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>
                <a:solidFill>
                  <a:srgbClr val="16A085"/>
                </a:solidFill>
                <a:latin typeface="Calibri" panose="020F0502020204030204" pitchFamily="34" charset="0"/>
              </a:rPr>
              <a:t>EXPERIENCES &amp; LESSONS</a:t>
            </a:r>
            <a:endParaRPr lang="zh-CN" altLang="en-US" sz="4000" b="1" dirty="0">
              <a:solidFill>
                <a:srgbClr val="16A085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任意多边形: 形状 28">
            <a:extLst>
              <a:ext uri="{FF2B5EF4-FFF2-40B4-BE49-F238E27FC236}">
                <a16:creationId xmlns:a16="http://schemas.microsoft.com/office/drawing/2014/main" id="{77F8D045-9252-45A0-935D-DE0E38254CE9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7043DFB3-C29F-43B6-91DC-A81E8767F26A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46" name="任意多边形: 形状 12">
              <a:extLst>
                <a:ext uri="{FF2B5EF4-FFF2-40B4-BE49-F238E27FC236}">
                  <a16:creationId xmlns:a16="http://schemas.microsoft.com/office/drawing/2014/main" id="{517D0BB0-8BD5-4659-9815-BAC140693F7B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30">
              <a:extLst>
                <a:ext uri="{FF2B5EF4-FFF2-40B4-BE49-F238E27FC236}">
                  <a16:creationId xmlns:a16="http://schemas.microsoft.com/office/drawing/2014/main" id="{24B6D67F-5183-4D40-B2CC-3DE0867C6643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17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9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/>
          <p:cNvGrpSpPr/>
          <p:nvPr/>
        </p:nvGrpSpPr>
        <p:grpSpPr>
          <a:xfrm>
            <a:off x="4431876" y="321617"/>
            <a:ext cx="9583453" cy="6797783"/>
            <a:chOff x="3323907" y="241212"/>
            <a:chExt cx="7187590" cy="5098337"/>
          </a:xfrm>
        </p:grpSpPr>
        <p:sp>
          <p:nvSpPr>
            <p:cNvPr id="4" name="Freeform: Shape 29"/>
            <p:cNvSpPr>
              <a:spLocks/>
            </p:cNvSpPr>
            <p:nvPr/>
          </p:nvSpPr>
          <p:spPr bwMode="auto">
            <a:xfrm>
              <a:off x="3790391" y="2677456"/>
              <a:ext cx="1296062" cy="262732"/>
            </a:xfrm>
            <a:custGeom>
              <a:avLst/>
              <a:gdLst>
                <a:gd name="T0" fmla="*/ 338 w 737"/>
                <a:gd name="T1" fmla="*/ 0 h 149"/>
                <a:gd name="T2" fmla="*/ 396 w 737"/>
                <a:gd name="T3" fmla="*/ 28 h 149"/>
                <a:gd name="T4" fmla="*/ 422 w 737"/>
                <a:gd name="T5" fmla="*/ 22 h 149"/>
                <a:gd name="T6" fmla="*/ 483 w 737"/>
                <a:gd name="T7" fmla="*/ 60 h 149"/>
                <a:gd name="T8" fmla="*/ 538 w 737"/>
                <a:gd name="T9" fmla="*/ 30 h 149"/>
                <a:gd name="T10" fmla="*/ 594 w 737"/>
                <a:gd name="T11" fmla="*/ 62 h 149"/>
                <a:gd name="T12" fmla="*/ 594 w 737"/>
                <a:gd name="T13" fmla="*/ 62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8 h 149"/>
                <a:gd name="T20" fmla="*/ 737 w 737"/>
                <a:gd name="T21" fmla="*/ 149 h 149"/>
                <a:gd name="T22" fmla="*/ 0 w 737"/>
                <a:gd name="T23" fmla="*/ 149 h 149"/>
                <a:gd name="T24" fmla="*/ 6 w 737"/>
                <a:gd name="T25" fmla="*/ 145 h 149"/>
                <a:gd name="T26" fmla="*/ 3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4 h 149"/>
                <a:gd name="T36" fmla="*/ 172 w 737"/>
                <a:gd name="T37" fmla="*/ 93 h 149"/>
                <a:gd name="T38" fmla="*/ 220 w 737"/>
                <a:gd name="T39" fmla="*/ 35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6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2" y="38"/>
                    <a:pt x="483" y="60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1" y="30"/>
                    <a:pt x="582" y="43"/>
                    <a:pt x="594" y="62"/>
                  </a:cubicBezTo>
                  <a:cubicBezTo>
                    <a:pt x="594" y="62"/>
                    <a:pt x="594" y="62"/>
                    <a:pt x="594" y="62"/>
                  </a:cubicBezTo>
                  <a:cubicBezTo>
                    <a:pt x="614" y="62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8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4" y="146"/>
                    <a:pt x="6" y="145"/>
                  </a:cubicBezTo>
                  <a:cubicBezTo>
                    <a:pt x="4" y="140"/>
                    <a:pt x="3" y="134"/>
                    <a:pt x="3" y="129"/>
                  </a:cubicBezTo>
                  <a:cubicBezTo>
                    <a:pt x="3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9" y="75"/>
                    <a:pt x="132" y="75"/>
                  </a:cubicBezTo>
                  <a:cubicBezTo>
                    <a:pt x="148" y="75"/>
                    <a:pt x="162" y="82"/>
                    <a:pt x="172" y="94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61"/>
                    <a:pt x="194" y="35"/>
                    <a:pt x="220" y="35"/>
                  </a:cubicBezTo>
                  <a:cubicBezTo>
                    <a:pt x="239" y="35"/>
                    <a:pt x="255" y="48"/>
                    <a:pt x="263" y="66"/>
                  </a:cubicBezTo>
                  <a:cubicBezTo>
                    <a:pt x="271" y="28"/>
                    <a:pt x="302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5" name="Freeform: Shape 30"/>
            <p:cNvSpPr>
              <a:spLocks/>
            </p:cNvSpPr>
            <p:nvPr/>
          </p:nvSpPr>
          <p:spPr bwMode="auto">
            <a:xfrm>
              <a:off x="3577942" y="3537306"/>
              <a:ext cx="1296062" cy="262732"/>
            </a:xfrm>
            <a:custGeom>
              <a:avLst/>
              <a:gdLst>
                <a:gd name="T0" fmla="*/ 338 w 737"/>
                <a:gd name="T1" fmla="*/ 0 h 149"/>
                <a:gd name="T2" fmla="*/ 395 w 737"/>
                <a:gd name="T3" fmla="*/ 28 h 149"/>
                <a:gd name="T4" fmla="*/ 422 w 737"/>
                <a:gd name="T5" fmla="*/ 22 h 149"/>
                <a:gd name="T6" fmla="*/ 482 w 737"/>
                <a:gd name="T7" fmla="*/ 60 h 149"/>
                <a:gd name="T8" fmla="*/ 537 w 737"/>
                <a:gd name="T9" fmla="*/ 30 h 149"/>
                <a:gd name="T10" fmla="*/ 594 w 737"/>
                <a:gd name="T11" fmla="*/ 63 h 149"/>
                <a:gd name="T12" fmla="*/ 594 w 737"/>
                <a:gd name="T13" fmla="*/ 63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9 h 149"/>
                <a:gd name="T20" fmla="*/ 737 w 737"/>
                <a:gd name="T21" fmla="*/ 149 h 149"/>
                <a:gd name="T22" fmla="*/ 0 w 737"/>
                <a:gd name="T23" fmla="*/ 149 h 149"/>
                <a:gd name="T24" fmla="*/ 5 w 737"/>
                <a:gd name="T25" fmla="*/ 145 h 149"/>
                <a:gd name="T26" fmla="*/ 3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5 h 149"/>
                <a:gd name="T36" fmla="*/ 172 w 737"/>
                <a:gd name="T37" fmla="*/ 94 h 149"/>
                <a:gd name="T38" fmla="*/ 220 w 737"/>
                <a:gd name="T39" fmla="*/ 36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1" y="38"/>
                    <a:pt x="482" y="60"/>
                  </a:cubicBezTo>
                  <a:cubicBezTo>
                    <a:pt x="494" y="42"/>
                    <a:pt x="515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3" y="146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8" y="75"/>
                    <a:pt x="132" y="75"/>
                  </a:cubicBezTo>
                  <a:cubicBezTo>
                    <a:pt x="147" y="75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1" y="28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6" name="Freeform: Shape 21"/>
            <p:cNvSpPr>
              <a:spLocks/>
            </p:cNvSpPr>
            <p:nvPr/>
          </p:nvSpPr>
          <p:spPr bwMode="auto">
            <a:xfrm>
              <a:off x="7567951" y="3124980"/>
              <a:ext cx="1296062" cy="261475"/>
            </a:xfrm>
            <a:custGeom>
              <a:avLst/>
              <a:gdLst>
                <a:gd name="T0" fmla="*/ 338 w 737"/>
                <a:gd name="T1" fmla="*/ 0 h 149"/>
                <a:gd name="T2" fmla="*/ 396 w 737"/>
                <a:gd name="T3" fmla="*/ 28 h 149"/>
                <a:gd name="T4" fmla="*/ 422 w 737"/>
                <a:gd name="T5" fmla="*/ 22 h 149"/>
                <a:gd name="T6" fmla="*/ 483 w 737"/>
                <a:gd name="T7" fmla="*/ 60 h 149"/>
                <a:gd name="T8" fmla="*/ 538 w 737"/>
                <a:gd name="T9" fmla="*/ 30 h 149"/>
                <a:gd name="T10" fmla="*/ 594 w 737"/>
                <a:gd name="T11" fmla="*/ 62 h 149"/>
                <a:gd name="T12" fmla="*/ 594 w 737"/>
                <a:gd name="T13" fmla="*/ 62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8 h 149"/>
                <a:gd name="T20" fmla="*/ 737 w 737"/>
                <a:gd name="T21" fmla="*/ 149 h 149"/>
                <a:gd name="T22" fmla="*/ 0 w 737"/>
                <a:gd name="T23" fmla="*/ 149 h 149"/>
                <a:gd name="T24" fmla="*/ 6 w 737"/>
                <a:gd name="T25" fmla="*/ 145 h 149"/>
                <a:gd name="T26" fmla="*/ 4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4 h 149"/>
                <a:gd name="T36" fmla="*/ 172 w 737"/>
                <a:gd name="T37" fmla="*/ 93 h 149"/>
                <a:gd name="T38" fmla="*/ 221 w 737"/>
                <a:gd name="T39" fmla="*/ 35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2" y="11"/>
                    <a:pt x="396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2" y="38"/>
                    <a:pt x="483" y="60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2" y="30"/>
                    <a:pt x="582" y="43"/>
                    <a:pt x="594" y="62"/>
                  </a:cubicBezTo>
                  <a:cubicBezTo>
                    <a:pt x="594" y="62"/>
                    <a:pt x="594" y="62"/>
                    <a:pt x="594" y="62"/>
                  </a:cubicBezTo>
                  <a:cubicBezTo>
                    <a:pt x="614" y="62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8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4" y="146"/>
                    <a:pt x="6" y="145"/>
                  </a:cubicBezTo>
                  <a:cubicBezTo>
                    <a:pt x="4" y="140"/>
                    <a:pt x="4" y="134"/>
                    <a:pt x="4" y="129"/>
                  </a:cubicBezTo>
                  <a:cubicBezTo>
                    <a:pt x="4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9" y="75"/>
                    <a:pt x="132" y="75"/>
                  </a:cubicBezTo>
                  <a:cubicBezTo>
                    <a:pt x="148" y="75"/>
                    <a:pt x="162" y="82"/>
                    <a:pt x="172" y="94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61"/>
                    <a:pt x="194" y="35"/>
                    <a:pt x="221" y="35"/>
                  </a:cubicBezTo>
                  <a:cubicBezTo>
                    <a:pt x="239" y="35"/>
                    <a:pt x="255" y="48"/>
                    <a:pt x="263" y="66"/>
                  </a:cubicBezTo>
                  <a:cubicBezTo>
                    <a:pt x="271" y="28"/>
                    <a:pt x="302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7" name="Group 22"/>
            <p:cNvGrpSpPr/>
            <p:nvPr/>
          </p:nvGrpSpPr>
          <p:grpSpPr>
            <a:xfrm>
              <a:off x="3323907" y="2661944"/>
              <a:ext cx="7187590" cy="2677605"/>
              <a:chOff x="4431875" y="3549258"/>
              <a:chExt cx="9583454" cy="3570141"/>
            </a:xfrm>
          </p:grpSpPr>
          <p:sp>
            <p:nvSpPr>
              <p:cNvPr id="149" name="Freeform: Shape 23"/>
              <p:cNvSpPr/>
              <p:nvPr/>
            </p:nvSpPr>
            <p:spPr>
              <a:xfrm>
                <a:off x="4431875" y="3549258"/>
                <a:ext cx="9583454" cy="3570141"/>
              </a:xfrm>
              <a:custGeom>
                <a:avLst/>
                <a:gdLst>
                  <a:gd name="connsiteX0" fmla="*/ 0 w 9445043"/>
                  <a:gd name="connsiteY0" fmla="*/ 3114675 h 3114675"/>
                  <a:gd name="connsiteX1" fmla="*/ 4722522 w 9445043"/>
                  <a:gd name="connsiteY1" fmla="*/ 0 h 3114675"/>
                  <a:gd name="connsiteX2" fmla="*/ 9445043 w 9445043"/>
                  <a:gd name="connsiteY2" fmla="*/ 3114675 h 3114675"/>
                  <a:gd name="connsiteX3" fmla="*/ 0 w 9445043"/>
                  <a:gd name="connsiteY3" fmla="*/ 3114675 h 3114675"/>
                  <a:gd name="connsiteX0" fmla="*/ 0 w 9445043"/>
                  <a:gd name="connsiteY0" fmla="*/ 2954037 h 2954037"/>
                  <a:gd name="connsiteX1" fmla="*/ 4870803 w 9445043"/>
                  <a:gd name="connsiteY1" fmla="*/ 0 h 2954037"/>
                  <a:gd name="connsiteX2" fmla="*/ 9445043 w 9445043"/>
                  <a:gd name="connsiteY2" fmla="*/ 2954037 h 2954037"/>
                  <a:gd name="connsiteX3" fmla="*/ 0 w 9445043"/>
                  <a:gd name="connsiteY3" fmla="*/ 2954037 h 2954037"/>
                  <a:gd name="connsiteX0" fmla="*/ 0 w 9445043"/>
                  <a:gd name="connsiteY0" fmla="*/ 3114675 h 3114675"/>
                  <a:gd name="connsiteX1" fmla="*/ 4784306 w 9445043"/>
                  <a:gd name="connsiteY1" fmla="*/ 0 h 3114675"/>
                  <a:gd name="connsiteX2" fmla="*/ 9445043 w 9445043"/>
                  <a:gd name="connsiteY2" fmla="*/ 3114675 h 3114675"/>
                  <a:gd name="connsiteX3" fmla="*/ 0 w 9445043"/>
                  <a:gd name="connsiteY3" fmla="*/ 3114675 h 3114675"/>
                  <a:gd name="connsiteX0" fmla="*/ 0 w 8924343"/>
                  <a:gd name="connsiteY0" fmla="*/ 3114675 h 3381375"/>
                  <a:gd name="connsiteX1" fmla="*/ 4784306 w 8924343"/>
                  <a:gd name="connsiteY1" fmla="*/ 0 h 3381375"/>
                  <a:gd name="connsiteX2" fmla="*/ 8924343 w 8924343"/>
                  <a:gd name="connsiteY2" fmla="*/ 3381375 h 3381375"/>
                  <a:gd name="connsiteX3" fmla="*/ 0 w 8924343"/>
                  <a:gd name="connsiteY3" fmla="*/ 3114675 h 3381375"/>
                  <a:gd name="connsiteX0" fmla="*/ 0 w 8898943"/>
                  <a:gd name="connsiteY0" fmla="*/ 3470275 h 3470275"/>
                  <a:gd name="connsiteX1" fmla="*/ 4758906 w 8898943"/>
                  <a:gd name="connsiteY1" fmla="*/ 0 h 3470275"/>
                  <a:gd name="connsiteX2" fmla="*/ 8898943 w 8898943"/>
                  <a:gd name="connsiteY2" fmla="*/ 3381375 h 3470275"/>
                  <a:gd name="connsiteX3" fmla="*/ 0 w 8898943"/>
                  <a:gd name="connsiteY3" fmla="*/ 3470275 h 3470275"/>
                  <a:gd name="connsiteX0" fmla="*/ 0 w 9076743"/>
                  <a:gd name="connsiteY0" fmla="*/ 3241675 h 3381375"/>
                  <a:gd name="connsiteX1" fmla="*/ 4936706 w 9076743"/>
                  <a:gd name="connsiteY1" fmla="*/ 0 h 3381375"/>
                  <a:gd name="connsiteX2" fmla="*/ 9076743 w 9076743"/>
                  <a:gd name="connsiteY2" fmla="*/ 3381375 h 3381375"/>
                  <a:gd name="connsiteX3" fmla="*/ 0 w 9076743"/>
                  <a:gd name="connsiteY3" fmla="*/ 3241675 h 338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6743" h="3381375">
                    <a:moveTo>
                      <a:pt x="0" y="3241675"/>
                    </a:moveTo>
                    <a:lnTo>
                      <a:pt x="4936706" y="0"/>
                    </a:lnTo>
                    <a:lnTo>
                      <a:pt x="9076743" y="3381375"/>
                    </a:lnTo>
                    <a:lnTo>
                      <a:pt x="0" y="324167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24"/>
              <p:cNvSpPr/>
              <p:nvPr/>
            </p:nvSpPr>
            <p:spPr>
              <a:xfrm>
                <a:off x="9003682" y="4927600"/>
                <a:ext cx="2561817" cy="2154095"/>
              </a:xfrm>
              <a:custGeom>
                <a:avLst/>
                <a:gdLst>
                  <a:gd name="connsiteX0" fmla="*/ 691440 w 2426365"/>
                  <a:gd name="connsiteY0" fmla="*/ 0 h 2040200"/>
                  <a:gd name="connsiteX1" fmla="*/ 2426365 w 2426365"/>
                  <a:gd name="connsiteY1" fmla="*/ 2040200 h 2040200"/>
                  <a:gd name="connsiteX2" fmla="*/ 0 w 2426365"/>
                  <a:gd name="connsiteY2" fmla="*/ 2002855 h 2040200"/>
                  <a:gd name="connsiteX3" fmla="*/ 691440 w 2426365"/>
                  <a:gd name="connsiteY3" fmla="*/ 0 h 20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6365" h="2040200">
                    <a:moveTo>
                      <a:pt x="691440" y="0"/>
                    </a:moveTo>
                    <a:lnTo>
                      <a:pt x="2426365" y="2040200"/>
                    </a:lnTo>
                    <a:lnTo>
                      <a:pt x="0" y="2002855"/>
                    </a:lnTo>
                    <a:lnTo>
                      <a:pt x="69144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25"/>
              <p:cNvSpPr/>
              <p:nvPr/>
            </p:nvSpPr>
            <p:spPr>
              <a:xfrm>
                <a:off x="6458802" y="5141306"/>
                <a:ext cx="2267300" cy="1884498"/>
              </a:xfrm>
              <a:custGeom>
                <a:avLst/>
                <a:gdLst>
                  <a:gd name="connsiteX0" fmla="*/ 2147420 w 2147420"/>
                  <a:gd name="connsiteY0" fmla="*/ 0 h 1784858"/>
                  <a:gd name="connsiteX1" fmla="*/ 1397334 w 2147420"/>
                  <a:gd name="connsiteY1" fmla="*/ 1784858 h 1784858"/>
                  <a:gd name="connsiteX2" fmla="*/ 0 w 2147420"/>
                  <a:gd name="connsiteY2" fmla="*/ 1763351 h 1784858"/>
                  <a:gd name="connsiteX3" fmla="*/ 2147420 w 2147420"/>
                  <a:gd name="connsiteY3" fmla="*/ 0 h 178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7420" h="1784858">
                    <a:moveTo>
                      <a:pt x="2147420" y="0"/>
                    </a:moveTo>
                    <a:lnTo>
                      <a:pt x="1397334" y="1784858"/>
                    </a:lnTo>
                    <a:lnTo>
                      <a:pt x="0" y="1763351"/>
                    </a:lnTo>
                    <a:lnTo>
                      <a:pt x="214742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sp>
          <p:nvSpPr>
            <p:cNvPr id="8" name="Freeform: Shape 26"/>
            <p:cNvSpPr>
              <a:spLocks/>
            </p:cNvSpPr>
            <p:nvPr/>
          </p:nvSpPr>
          <p:spPr bwMode="auto">
            <a:xfrm>
              <a:off x="7419614" y="1246885"/>
              <a:ext cx="1294804" cy="261475"/>
            </a:xfrm>
            <a:custGeom>
              <a:avLst/>
              <a:gdLst>
                <a:gd name="T0" fmla="*/ 338 w 737"/>
                <a:gd name="T1" fmla="*/ 0 h 149"/>
                <a:gd name="T2" fmla="*/ 395 w 737"/>
                <a:gd name="T3" fmla="*/ 28 h 149"/>
                <a:gd name="T4" fmla="*/ 422 w 737"/>
                <a:gd name="T5" fmla="*/ 23 h 149"/>
                <a:gd name="T6" fmla="*/ 482 w 737"/>
                <a:gd name="T7" fmla="*/ 61 h 149"/>
                <a:gd name="T8" fmla="*/ 537 w 737"/>
                <a:gd name="T9" fmla="*/ 30 h 149"/>
                <a:gd name="T10" fmla="*/ 594 w 737"/>
                <a:gd name="T11" fmla="*/ 63 h 149"/>
                <a:gd name="T12" fmla="*/ 594 w 737"/>
                <a:gd name="T13" fmla="*/ 63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9 h 149"/>
                <a:gd name="T20" fmla="*/ 737 w 737"/>
                <a:gd name="T21" fmla="*/ 149 h 149"/>
                <a:gd name="T22" fmla="*/ 0 w 737"/>
                <a:gd name="T23" fmla="*/ 149 h 149"/>
                <a:gd name="T24" fmla="*/ 5 w 737"/>
                <a:gd name="T25" fmla="*/ 145 h 149"/>
                <a:gd name="T26" fmla="*/ 3 w 737"/>
                <a:gd name="T27" fmla="*/ 129 h 149"/>
                <a:gd name="T28" fmla="*/ 57 w 737"/>
                <a:gd name="T29" fmla="*/ 71 h 149"/>
                <a:gd name="T30" fmla="*/ 97 w 737"/>
                <a:gd name="T31" fmla="*/ 89 h 149"/>
                <a:gd name="T32" fmla="*/ 131 w 737"/>
                <a:gd name="T33" fmla="*/ 75 h 149"/>
                <a:gd name="T34" fmla="*/ 172 w 737"/>
                <a:gd name="T35" fmla="*/ 95 h 149"/>
                <a:gd name="T36" fmla="*/ 172 w 737"/>
                <a:gd name="T37" fmla="*/ 94 h 149"/>
                <a:gd name="T38" fmla="*/ 220 w 737"/>
                <a:gd name="T39" fmla="*/ 36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3" y="25"/>
                    <a:pt x="413" y="23"/>
                    <a:pt x="422" y="23"/>
                  </a:cubicBezTo>
                  <a:cubicBezTo>
                    <a:pt x="448" y="23"/>
                    <a:pt x="471" y="38"/>
                    <a:pt x="482" y="61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3" y="147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1"/>
                    <a:pt x="118" y="75"/>
                    <a:pt x="131" y="75"/>
                  </a:cubicBezTo>
                  <a:cubicBezTo>
                    <a:pt x="147" y="75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1" y="29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9" name="Freeform: Shape 27"/>
            <p:cNvSpPr>
              <a:spLocks/>
            </p:cNvSpPr>
            <p:nvPr/>
          </p:nvSpPr>
          <p:spPr bwMode="auto">
            <a:xfrm>
              <a:off x="5192048" y="1899316"/>
              <a:ext cx="1293548" cy="261475"/>
            </a:xfrm>
            <a:custGeom>
              <a:avLst/>
              <a:gdLst>
                <a:gd name="T0" fmla="*/ 338 w 736"/>
                <a:gd name="T1" fmla="*/ 0 h 149"/>
                <a:gd name="T2" fmla="*/ 395 w 736"/>
                <a:gd name="T3" fmla="*/ 28 h 149"/>
                <a:gd name="T4" fmla="*/ 422 w 736"/>
                <a:gd name="T5" fmla="*/ 23 h 149"/>
                <a:gd name="T6" fmla="*/ 482 w 736"/>
                <a:gd name="T7" fmla="*/ 61 h 149"/>
                <a:gd name="T8" fmla="*/ 537 w 736"/>
                <a:gd name="T9" fmla="*/ 30 h 149"/>
                <a:gd name="T10" fmla="*/ 594 w 736"/>
                <a:gd name="T11" fmla="*/ 63 h 149"/>
                <a:gd name="T12" fmla="*/ 594 w 736"/>
                <a:gd name="T13" fmla="*/ 63 h 149"/>
                <a:gd name="T14" fmla="*/ 641 w 736"/>
                <a:gd name="T15" fmla="*/ 87 h 149"/>
                <a:gd name="T16" fmla="*/ 668 w 736"/>
                <a:gd name="T17" fmla="*/ 82 h 149"/>
                <a:gd name="T18" fmla="*/ 736 w 736"/>
                <a:gd name="T19" fmla="*/ 149 h 149"/>
                <a:gd name="T20" fmla="*/ 736 w 736"/>
                <a:gd name="T21" fmla="*/ 149 h 149"/>
                <a:gd name="T22" fmla="*/ 0 w 736"/>
                <a:gd name="T23" fmla="*/ 149 h 149"/>
                <a:gd name="T24" fmla="*/ 5 w 736"/>
                <a:gd name="T25" fmla="*/ 145 h 149"/>
                <a:gd name="T26" fmla="*/ 3 w 736"/>
                <a:gd name="T27" fmla="*/ 129 h 149"/>
                <a:gd name="T28" fmla="*/ 57 w 736"/>
                <a:gd name="T29" fmla="*/ 71 h 149"/>
                <a:gd name="T30" fmla="*/ 96 w 736"/>
                <a:gd name="T31" fmla="*/ 89 h 149"/>
                <a:gd name="T32" fmla="*/ 131 w 736"/>
                <a:gd name="T33" fmla="*/ 75 h 149"/>
                <a:gd name="T34" fmla="*/ 171 w 736"/>
                <a:gd name="T35" fmla="*/ 95 h 149"/>
                <a:gd name="T36" fmla="*/ 171 w 736"/>
                <a:gd name="T37" fmla="*/ 94 h 149"/>
                <a:gd name="T38" fmla="*/ 220 w 736"/>
                <a:gd name="T39" fmla="*/ 36 h 149"/>
                <a:gd name="T40" fmla="*/ 263 w 736"/>
                <a:gd name="T41" fmla="*/ 66 h 149"/>
                <a:gd name="T42" fmla="*/ 338 w 736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6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3" y="25"/>
                    <a:pt x="412" y="23"/>
                    <a:pt x="422" y="23"/>
                  </a:cubicBezTo>
                  <a:cubicBezTo>
                    <a:pt x="448" y="23"/>
                    <a:pt x="471" y="38"/>
                    <a:pt x="482" y="61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3" y="63"/>
                    <a:pt x="631" y="73"/>
                    <a:pt x="641" y="87"/>
                  </a:cubicBezTo>
                  <a:cubicBezTo>
                    <a:pt x="650" y="84"/>
                    <a:pt x="658" y="82"/>
                    <a:pt x="668" y="82"/>
                  </a:cubicBezTo>
                  <a:cubicBezTo>
                    <a:pt x="706" y="82"/>
                    <a:pt x="736" y="112"/>
                    <a:pt x="736" y="149"/>
                  </a:cubicBezTo>
                  <a:cubicBezTo>
                    <a:pt x="736" y="149"/>
                    <a:pt x="736" y="149"/>
                    <a:pt x="736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48"/>
                    <a:pt x="3" y="147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7" y="78"/>
                    <a:pt x="96" y="89"/>
                  </a:cubicBezTo>
                  <a:cubicBezTo>
                    <a:pt x="106" y="81"/>
                    <a:pt x="118" y="75"/>
                    <a:pt x="131" y="75"/>
                  </a:cubicBezTo>
                  <a:cubicBezTo>
                    <a:pt x="147" y="75"/>
                    <a:pt x="161" y="83"/>
                    <a:pt x="171" y="95"/>
                  </a:cubicBezTo>
                  <a:cubicBezTo>
                    <a:pt x="171" y="94"/>
                    <a:pt x="171" y="94"/>
                    <a:pt x="171" y="94"/>
                  </a:cubicBezTo>
                  <a:cubicBezTo>
                    <a:pt x="171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0" y="29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" name="Freeform: Shape 28"/>
            <p:cNvSpPr>
              <a:spLocks/>
            </p:cNvSpPr>
            <p:nvPr/>
          </p:nvSpPr>
          <p:spPr bwMode="auto">
            <a:xfrm>
              <a:off x="3702395" y="1063350"/>
              <a:ext cx="1293548" cy="262732"/>
            </a:xfrm>
            <a:custGeom>
              <a:avLst/>
              <a:gdLst>
                <a:gd name="T0" fmla="*/ 338 w 736"/>
                <a:gd name="T1" fmla="*/ 0 h 149"/>
                <a:gd name="T2" fmla="*/ 395 w 736"/>
                <a:gd name="T3" fmla="*/ 28 h 149"/>
                <a:gd name="T4" fmla="*/ 422 w 736"/>
                <a:gd name="T5" fmla="*/ 22 h 149"/>
                <a:gd name="T6" fmla="*/ 482 w 736"/>
                <a:gd name="T7" fmla="*/ 60 h 149"/>
                <a:gd name="T8" fmla="*/ 537 w 736"/>
                <a:gd name="T9" fmla="*/ 30 h 149"/>
                <a:gd name="T10" fmla="*/ 593 w 736"/>
                <a:gd name="T11" fmla="*/ 63 h 149"/>
                <a:gd name="T12" fmla="*/ 594 w 736"/>
                <a:gd name="T13" fmla="*/ 63 h 149"/>
                <a:gd name="T14" fmla="*/ 641 w 736"/>
                <a:gd name="T15" fmla="*/ 87 h 149"/>
                <a:gd name="T16" fmla="*/ 668 w 736"/>
                <a:gd name="T17" fmla="*/ 82 h 149"/>
                <a:gd name="T18" fmla="*/ 736 w 736"/>
                <a:gd name="T19" fmla="*/ 149 h 149"/>
                <a:gd name="T20" fmla="*/ 736 w 736"/>
                <a:gd name="T21" fmla="*/ 149 h 149"/>
                <a:gd name="T22" fmla="*/ 0 w 736"/>
                <a:gd name="T23" fmla="*/ 149 h 149"/>
                <a:gd name="T24" fmla="*/ 5 w 736"/>
                <a:gd name="T25" fmla="*/ 145 h 149"/>
                <a:gd name="T26" fmla="*/ 3 w 736"/>
                <a:gd name="T27" fmla="*/ 129 h 149"/>
                <a:gd name="T28" fmla="*/ 57 w 736"/>
                <a:gd name="T29" fmla="*/ 71 h 149"/>
                <a:gd name="T30" fmla="*/ 96 w 736"/>
                <a:gd name="T31" fmla="*/ 89 h 149"/>
                <a:gd name="T32" fmla="*/ 131 w 736"/>
                <a:gd name="T33" fmla="*/ 75 h 149"/>
                <a:gd name="T34" fmla="*/ 171 w 736"/>
                <a:gd name="T35" fmla="*/ 95 h 149"/>
                <a:gd name="T36" fmla="*/ 171 w 736"/>
                <a:gd name="T37" fmla="*/ 93 h 149"/>
                <a:gd name="T38" fmla="*/ 220 w 736"/>
                <a:gd name="T39" fmla="*/ 35 h 149"/>
                <a:gd name="T40" fmla="*/ 263 w 736"/>
                <a:gd name="T41" fmla="*/ 66 h 149"/>
                <a:gd name="T42" fmla="*/ 338 w 736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6" h="149">
                  <a:moveTo>
                    <a:pt x="338" y="0"/>
                  </a:moveTo>
                  <a:cubicBezTo>
                    <a:pt x="360" y="0"/>
                    <a:pt x="381" y="11"/>
                    <a:pt x="395" y="28"/>
                  </a:cubicBezTo>
                  <a:cubicBezTo>
                    <a:pt x="403" y="24"/>
                    <a:pt x="412" y="22"/>
                    <a:pt x="422" y="22"/>
                  </a:cubicBezTo>
                  <a:cubicBezTo>
                    <a:pt x="448" y="22"/>
                    <a:pt x="471" y="38"/>
                    <a:pt x="482" y="60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3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3" y="63"/>
                    <a:pt x="631" y="72"/>
                    <a:pt x="641" y="87"/>
                  </a:cubicBezTo>
                  <a:cubicBezTo>
                    <a:pt x="650" y="84"/>
                    <a:pt x="658" y="82"/>
                    <a:pt x="668" y="82"/>
                  </a:cubicBezTo>
                  <a:cubicBezTo>
                    <a:pt x="706" y="82"/>
                    <a:pt x="736" y="112"/>
                    <a:pt x="736" y="149"/>
                  </a:cubicBezTo>
                  <a:cubicBezTo>
                    <a:pt x="736" y="149"/>
                    <a:pt x="736" y="149"/>
                    <a:pt x="736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48"/>
                    <a:pt x="3" y="146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6" y="78"/>
                    <a:pt x="96" y="89"/>
                  </a:cubicBezTo>
                  <a:cubicBezTo>
                    <a:pt x="106" y="80"/>
                    <a:pt x="118" y="75"/>
                    <a:pt x="131" y="75"/>
                  </a:cubicBezTo>
                  <a:cubicBezTo>
                    <a:pt x="147" y="75"/>
                    <a:pt x="161" y="83"/>
                    <a:pt x="171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1" y="61"/>
                    <a:pt x="193" y="35"/>
                    <a:pt x="220" y="35"/>
                  </a:cubicBezTo>
                  <a:cubicBezTo>
                    <a:pt x="238" y="35"/>
                    <a:pt x="255" y="48"/>
                    <a:pt x="263" y="66"/>
                  </a:cubicBezTo>
                  <a:cubicBezTo>
                    <a:pt x="270" y="28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1" name="Freeform: Shape 31"/>
            <p:cNvSpPr>
              <a:spLocks/>
            </p:cNvSpPr>
            <p:nvPr/>
          </p:nvSpPr>
          <p:spPr bwMode="auto">
            <a:xfrm>
              <a:off x="7473670" y="524058"/>
              <a:ext cx="1296062" cy="263989"/>
            </a:xfrm>
            <a:custGeom>
              <a:avLst/>
              <a:gdLst>
                <a:gd name="T0" fmla="*/ 339 w 737"/>
                <a:gd name="T1" fmla="*/ 0 h 150"/>
                <a:gd name="T2" fmla="*/ 396 w 737"/>
                <a:gd name="T3" fmla="*/ 28 h 150"/>
                <a:gd name="T4" fmla="*/ 423 w 737"/>
                <a:gd name="T5" fmla="*/ 23 h 150"/>
                <a:gd name="T6" fmla="*/ 483 w 737"/>
                <a:gd name="T7" fmla="*/ 61 h 150"/>
                <a:gd name="T8" fmla="*/ 538 w 737"/>
                <a:gd name="T9" fmla="*/ 30 h 150"/>
                <a:gd name="T10" fmla="*/ 594 w 737"/>
                <a:gd name="T11" fmla="*/ 63 h 150"/>
                <a:gd name="T12" fmla="*/ 594 w 737"/>
                <a:gd name="T13" fmla="*/ 63 h 150"/>
                <a:gd name="T14" fmla="*/ 642 w 737"/>
                <a:gd name="T15" fmla="*/ 87 h 150"/>
                <a:gd name="T16" fmla="*/ 669 w 737"/>
                <a:gd name="T17" fmla="*/ 82 h 150"/>
                <a:gd name="T18" fmla="*/ 737 w 737"/>
                <a:gd name="T19" fmla="*/ 149 h 150"/>
                <a:gd name="T20" fmla="*/ 737 w 737"/>
                <a:gd name="T21" fmla="*/ 150 h 150"/>
                <a:gd name="T22" fmla="*/ 0 w 737"/>
                <a:gd name="T23" fmla="*/ 150 h 150"/>
                <a:gd name="T24" fmla="*/ 6 w 737"/>
                <a:gd name="T25" fmla="*/ 146 h 150"/>
                <a:gd name="T26" fmla="*/ 4 w 737"/>
                <a:gd name="T27" fmla="*/ 129 h 150"/>
                <a:gd name="T28" fmla="*/ 58 w 737"/>
                <a:gd name="T29" fmla="*/ 71 h 150"/>
                <a:gd name="T30" fmla="*/ 97 w 737"/>
                <a:gd name="T31" fmla="*/ 89 h 150"/>
                <a:gd name="T32" fmla="*/ 132 w 737"/>
                <a:gd name="T33" fmla="*/ 76 h 150"/>
                <a:gd name="T34" fmla="*/ 172 w 737"/>
                <a:gd name="T35" fmla="*/ 95 h 150"/>
                <a:gd name="T36" fmla="*/ 172 w 737"/>
                <a:gd name="T37" fmla="*/ 94 h 150"/>
                <a:gd name="T38" fmla="*/ 221 w 737"/>
                <a:gd name="T39" fmla="*/ 36 h 150"/>
                <a:gd name="T40" fmla="*/ 264 w 737"/>
                <a:gd name="T41" fmla="*/ 67 h 150"/>
                <a:gd name="T42" fmla="*/ 339 w 737"/>
                <a:gd name="T4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50">
                  <a:moveTo>
                    <a:pt x="339" y="0"/>
                  </a:moveTo>
                  <a:cubicBezTo>
                    <a:pt x="361" y="0"/>
                    <a:pt x="382" y="11"/>
                    <a:pt x="396" y="28"/>
                  </a:cubicBezTo>
                  <a:cubicBezTo>
                    <a:pt x="404" y="25"/>
                    <a:pt x="413" y="23"/>
                    <a:pt x="423" y="23"/>
                  </a:cubicBezTo>
                  <a:cubicBezTo>
                    <a:pt x="449" y="23"/>
                    <a:pt x="472" y="38"/>
                    <a:pt x="483" y="61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2" y="30"/>
                    <a:pt x="583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2" y="73"/>
                    <a:pt x="642" y="87"/>
                  </a:cubicBezTo>
                  <a:cubicBezTo>
                    <a:pt x="650" y="84"/>
                    <a:pt x="659" y="82"/>
                    <a:pt x="669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50"/>
                    <a:pt x="737" y="150"/>
                    <a:pt x="737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" y="148"/>
                    <a:pt x="4" y="147"/>
                    <a:pt x="6" y="146"/>
                  </a:cubicBezTo>
                  <a:cubicBezTo>
                    <a:pt x="4" y="140"/>
                    <a:pt x="4" y="135"/>
                    <a:pt x="4" y="129"/>
                  </a:cubicBezTo>
                  <a:cubicBezTo>
                    <a:pt x="4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7" y="81"/>
                    <a:pt x="119" y="76"/>
                    <a:pt x="132" y="76"/>
                  </a:cubicBezTo>
                  <a:cubicBezTo>
                    <a:pt x="148" y="76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4" y="36"/>
                    <a:pt x="221" y="36"/>
                  </a:cubicBezTo>
                  <a:cubicBezTo>
                    <a:pt x="239" y="36"/>
                    <a:pt x="256" y="48"/>
                    <a:pt x="264" y="67"/>
                  </a:cubicBezTo>
                  <a:cubicBezTo>
                    <a:pt x="271" y="29"/>
                    <a:pt x="302" y="0"/>
                    <a:pt x="3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12" name="Group 32"/>
            <p:cNvGrpSpPr/>
            <p:nvPr/>
          </p:nvGrpSpPr>
          <p:grpSpPr>
            <a:xfrm>
              <a:off x="6264347" y="1414079"/>
              <a:ext cx="1179153" cy="1684503"/>
              <a:chOff x="8352462" y="1885438"/>
              <a:chExt cx="1572204" cy="2246004"/>
            </a:xfrm>
          </p:grpSpPr>
          <p:sp>
            <p:nvSpPr>
              <p:cNvPr id="123" name="Freeform: Shape 33"/>
              <p:cNvSpPr>
                <a:spLocks/>
              </p:cNvSpPr>
              <p:nvPr/>
            </p:nvSpPr>
            <p:spPr bwMode="auto">
              <a:xfrm>
                <a:off x="8565329" y="2991679"/>
                <a:ext cx="177669" cy="95540"/>
              </a:xfrm>
              <a:custGeom>
                <a:avLst/>
                <a:gdLst>
                  <a:gd name="T0" fmla="*/ 64 w 76"/>
                  <a:gd name="T1" fmla="*/ 39 h 41"/>
                  <a:gd name="T2" fmla="*/ 65 w 76"/>
                  <a:gd name="T3" fmla="*/ 21 h 41"/>
                  <a:gd name="T4" fmla="*/ 64 w 76"/>
                  <a:gd name="T5" fmla="*/ 20 h 41"/>
                  <a:gd name="T6" fmla="*/ 64 w 76"/>
                  <a:gd name="T7" fmla="*/ 20 h 41"/>
                  <a:gd name="T8" fmla="*/ 42 w 76"/>
                  <a:gd name="T9" fmla="*/ 11 h 41"/>
                  <a:gd name="T10" fmla="*/ 18 w 76"/>
                  <a:gd name="T11" fmla="*/ 10 h 41"/>
                  <a:gd name="T12" fmla="*/ 17 w 76"/>
                  <a:gd name="T13" fmla="*/ 10 h 41"/>
                  <a:gd name="T14" fmla="*/ 17 w 76"/>
                  <a:gd name="T15" fmla="*/ 10 h 41"/>
                  <a:gd name="T16" fmla="*/ 8 w 76"/>
                  <a:gd name="T17" fmla="*/ 30 h 41"/>
                  <a:gd name="T18" fmla="*/ 0 w 76"/>
                  <a:gd name="T19" fmla="*/ 30 h 41"/>
                  <a:gd name="T20" fmla="*/ 12 w 76"/>
                  <a:gd name="T21" fmla="*/ 5 h 41"/>
                  <a:gd name="T22" fmla="*/ 12 w 76"/>
                  <a:gd name="T23" fmla="*/ 5 h 41"/>
                  <a:gd name="T24" fmla="*/ 15 w 76"/>
                  <a:gd name="T25" fmla="*/ 3 h 41"/>
                  <a:gd name="T26" fmla="*/ 44 w 76"/>
                  <a:gd name="T27" fmla="*/ 3 h 41"/>
                  <a:gd name="T28" fmla="*/ 70 w 76"/>
                  <a:gd name="T29" fmla="*/ 16 h 41"/>
                  <a:gd name="T30" fmla="*/ 70 w 76"/>
                  <a:gd name="T31" fmla="*/ 15 h 41"/>
                  <a:gd name="T32" fmla="*/ 71 w 76"/>
                  <a:gd name="T33" fmla="*/ 18 h 41"/>
                  <a:gd name="T34" fmla="*/ 71 w 76"/>
                  <a:gd name="T35" fmla="*/ 41 h 41"/>
                  <a:gd name="T36" fmla="*/ 64 w 76"/>
                  <a:gd name="T3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41">
                    <a:moveTo>
                      <a:pt x="64" y="39"/>
                    </a:moveTo>
                    <a:cubicBezTo>
                      <a:pt x="64" y="39"/>
                      <a:pt x="68" y="28"/>
                      <a:pt x="65" y="21"/>
                    </a:cubicBezTo>
                    <a:cubicBezTo>
                      <a:pt x="64" y="21"/>
                      <a:pt x="64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0" y="16"/>
                      <a:pt x="55" y="14"/>
                      <a:pt x="42" y="11"/>
                    </a:cubicBezTo>
                    <a:cubicBezTo>
                      <a:pt x="29" y="8"/>
                      <a:pt x="23" y="8"/>
                      <a:pt x="18" y="10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9" y="17"/>
                      <a:pt x="8" y="30"/>
                      <a:pt x="8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2" y="14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4"/>
                      <a:pt x="14" y="4"/>
                      <a:pt x="15" y="3"/>
                    </a:cubicBezTo>
                    <a:cubicBezTo>
                      <a:pt x="21" y="0"/>
                      <a:pt x="30" y="0"/>
                      <a:pt x="44" y="3"/>
                    </a:cubicBezTo>
                    <a:cubicBezTo>
                      <a:pt x="58" y="7"/>
                      <a:pt x="65" y="10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7"/>
                      <a:pt x="71" y="18"/>
                    </a:cubicBezTo>
                    <a:cubicBezTo>
                      <a:pt x="76" y="28"/>
                      <a:pt x="71" y="41"/>
                      <a:pt x="71" y="41"/>
                    </a:cubicBezTo>
                    <a:lnTo>
                      <a:pt x="64" y="3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4" name="Freeform: Shape 34"/>
              <p:cNvSpPr>
                <a:spLocks/>
              </p:cNvSpPr>
              <p:nvPr/>
            </p:nvSpPr>
            <p:spPr bwMode="auto">
              <a:xfrm>
                <a:off x="8352462" y="3015144"/>
                <a:ext cx="548093" cy="449201"/>
              </a:xfrm>
              <a:custGeom>
                <a:avLst/>
                <a:gdLst>
                  <a:gd name="T0" fmla="*/ 37 w 327"/>
                  <a:gd name="T1" fmla="*/ 0 h 268"/>
                  <a:gd name="T2" fmla="*/ 327 w 327"/>
                  <a:gd name="T3" fmla="*/ 52 h 268"/>
                  <a:gd name="T4" fmla="*/ 289 w 327"/>
                  <a:gd name="T5" fmla="*/ 268 h 268"/>
                  <a:gd name="T6" fmla="*/ 0 w 327"/>
                  <a:gd name="T7" fmla="*/ 217 h 268"/>
                  <a:gd name="T8" fmla="*/ 37 w 327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268">
                    <a:moveTo>
                      <a:pt x="37" y="0"/>
                    </a:moveTo>
                    <a:lnTo>
                      <a:pt x="327" y="52"/>
                    </a:lnTo>
                    <a:lnTo>
                      <a:pt x="289" y="268"/>
                    </a:lnTo>
                    <a:lnTo>
                      <a:pt x="0" y="217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35"/>
              <p:cNvSpPr>
                <a:spLocks/>
              </p:cNvSpPr>
              <p:nvPr/>
            </p:nvSpPr>
            <p:spPr bwMode="auto">
              <a:xfrm>
                <a:off x="8380956" y="3010116"/>
                <a:ext cx="529655" cy="266504"/>
              </a:xfrm>
              <a:custGeom>
                <a:avLst/>
                <a:gdLst>
                  <a:gd name="T0" fmla="*/ 12 w 226"/>
                  <a:gd name="T1" fmla="*/ 0 h 114"/>
                  <a:gd name="T2" fmla="*/ 0 w 226"/>
                  <a:gd name="T3" fmla="*/ 62 h 114"/>
                  <a:gd name="T4" fmla="*/ 95 w 226"/>
                  <a:gd name="T5" fmla="*/ 110 h 114"/>
                  <a:gd name="T6" fmla="*/ 118 w 226"/>
                  <a:gd name="T7" fmla="*/ 114 h 114"/>
                  <a:gd name="T8" fmla="*/ 220 w 226"/>
                  <a:gd name="T9" fmla="*/ 91 h 114"/>
                  <a:gd name="T10" fmla="*/ 226 w 226"/>
                  <a:gd name="T11" fmla="*/ 38 h 114"/>
                  <a:gd name="T12" fmla="*/ 12 w 226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114">
                    <a:moveTo>
                      <a:pt x="1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18" y="114"/>
                      <a:pt x="118" y="114"/>
                      <a:pt x="118" y="114"/>
                    </a:cubicBezTo>
                    <a:cubicBezTo>
                      <a:pt x="220" y="91"/>
                      <a:pt x="220" y="91"/>
                      <a:pt x="220" y="91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158" y="23"/>
                      <a:pt x="82" y="11"/>
                      <a:pt x="12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36"/>
              <p:cNvSpPr>
                <a:spLocks/>
              </p:cNvSpPr>
              <p:nvPr/>
            </p:nvSpPr>
            <p:spPr bwMode="auto">
              <a:xfrm>
                <a:off x="8843566" y="2909548"/>
                <a:ext cx="1081100" cy="1221894"/>
              </a:xfrm>
              <a:custGeom>
                <a:avLst/>
                <a:gdLst>
                  <a:gd name="T0" fmla="*/ 249 w 461"/>
                  <a:gd name="T1" fmla="*/ 26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5" y="37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37"/>
              <p:cNvSpPr>
                <a:spLocks/>
              </p:cNvSpPr>
              <p:nvPr/>
            </p:nvSpPr>
            <p:spPr bwMode="auto">
              <a:xfrm>
                <a:off x="9116774" y="2961509"/>
                <a:ext cx="338577" cy="82131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2 h 35"/>
                  <a:gd name="T4" fmla="*/ 143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8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9" y="11"/>
                      <a:pt x="57" y="16"/>
                      <a:pt x="88" y="12"/>
                    </a:cubicBezTo>
                    <a:cubicBezTo>
                      <a:pt x="119" y="9"/>
                      <a:pt x="143" y="0"/>
                      <a:pt x="143" y="0"/>
                    </a:cubicBezTo>
                    <a:cubicBezTo>
                      <a:pt x="143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8"/>
                      <a:pt x="0" y="28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38"/>
              <p:cNvSpPr>
                <a:spLocks/>
              </p:cNvSpPr>
              <p:nvPr/>
            </p:nvSpPr>
            <p:spPr bwMode="auto">
              <a:xfrm>
                <a:off x="9094984" y="2316201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39"/>
              <p:cNvSpPr>
                <a:spLocks/>
              </p:cNvSpPr>
              <p:nvPr/>
            </p:nvSpPr>
            <p:spPr bwMode="auto">
              <a:xfrm>
                <a:off x="9130183" y="2304469"/>
                <a:ext cx="194430" cy="48608"/>
              </a:xfrm>
              <a:custGeom>
                <a:avLst/>
                <a:gdLst>
                  <a:gd name="T0" fmla="*/ 4 w 116"/>
                  <a:gd name="T1" fmla="*/ 29 h 29"/>
                  <a:gd name="T2" fmla="*/ 0 w 116"/>
                  <a:gd name="T3" fmla="*/ 8 h 29"/>
                  <a:gd name="T4" fmla="*/ 102 w 116"/>
                  <a:gd name="T5" fmla="*/ 0 h 29"/>
                  <a:gd name="T6" fmla="*/ 116 w 116"/>
                  <a:gd name="T7" fmla="*/ 27 h 29"/>
                  <a:gd name="T8" fmla="*/ 4 w 11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9">
                    <a:moveTo>
                      <a:pt x="4" y="29"/>
                    </a:moveTo>
                    <a:lnTo>
                      <a:pt x="0" y="8"/>
                    </a:lnTo>
                    <a:lnTo>
                      <a:pt x="102" y="0"/>
                    </a:lnTo>
                    <a:lnTo>
                      <a:pt x="116" y="27"/>
                    </a:lnTo>
                    <a:lnTo>
                      <a:pt x="4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40"/>
              <p:cNvSpPr>
                <a:spLocks/>
              </p:cNvSpPr>
              <p:nvPr/>
            </p:nvSpPr>
            <p:spPr bwMode="auto">
              <a:xfrm>
                <a:off x="8975980" y="2022880"/>
                <a:ext cx="336901" cy="370424"/>
              </a:xfrm>
              <a:custGeom>
                <a:avLst/>
                <a:gdLst>
                  <a:gd name="T0" fmla="*/ 20 w 144"/>
                  <a:gd name="T1" fmla="*/ 35 h 158"/>
                  <a:gd name="T2" fmla="*/ 76 w 144"/>
                  <a:gd name="T3" fmla="*/ 6 h 158"/>
                  <a:gd name="T4" fmla="*/ 89 w 144"/>
                  <a:gd name="T5" fmla="*/ 17 h 158"/>
                  <a:gd name="T6" fmla="*/ 116 w 144"/>
                  <a:gd name="T7" fmla="*/ 16 h 158"/>
                  <a:gd name="T8" fmla="*/ 119 w 144"/>
                  <a:gd name="T9" fmla="*/ 29 h 158"/>
                  <a:gd name="T10" fmla="*/ 139 w 144"/>
                  <a:gd name="T11" fmla="*/ 60 h 158"/>
                  <a:gd name="T12" fmla="*/ 125 w 144"/>
                  <a:gd name="T13" fmla="*/ 105 h 158"/>
                  <a:gd name="T14" fmla="*/ 138 w 144"/>
                  <a:gd name="T15" fmla="*/ 122 h 158"/>
                  <a:gd name="T16" fmla="*/ 138 w 144"/>
                  <a:gd name="T17" fmla="*/ 122 h 158"/>
                  <a:gd name="T18" fmla="*/ 134 w 144"/>
                  <a:gd name="T19" fmla="*/ 158 h 158"/>
                  <a:gd name="T20" fmla="*/ 69 w 144"/>
                  <a:gd name="T21" fmla="*/ 138 h 158"/>
                  <a:gd name="T22" fmla="*/ 67 w 144"/>
                  <a:gd name="T23" fmla="*/ 121 h 158"/>
                  <a:gd name="T24" fmla="*/ 58 w 144"/>
                  <a:gd name="T25" fmla="*/ 112 h 158"/>
                  <a:gd name="T26" fmla="*/ 20 w 144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8">
                    <a:moveTo>
                      <a:pt x="20" y="35"/>
                    </a:moveTo>
                    <a:cubicBezTo>
                      <a:pt x="37" y="5"/>
                      <a:pt x="44" y="0"/>
                      <a:pt x="76" y="6"/>
                    </a:cubicBezTo>
                    <a:cubicBezTo>
                      <a:pt x="78" y="6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35" y="51"/>
                      <a:pt x="139" y="60"/>
                    </a:cubicBezTo>
                    <a:cubicBezTo>
                      <a:pt x="144" y="68"/>
                      <a:pt x="123" y="97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2"/>
                      <a:pt x="69" y="138"/>
                    </a:cubicBezTo>
                    <a:cubicBezTo>
                      <a:pt x="71" y="135"/>
                      <a:pt x="67" y="121"/>
                      <a:pt x="67" y="121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1" name="Freeform: Shape 41"/>
              <p:cNvSpPr>
                <a:spLocks/>
              </p:cNvSpPr>
              <p:nvPr/>
            </p:nvSpPr>
            <p:spPr bwMode="auto">
              <a:xfrm>
                <a:off x="9089956" y="2163674"/>
                <a:ext cx="222925" cy="217896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5 h 93"/>
                  <a:gd name="T4" fmla="*/ 89 w 95"/>
                  <a:gd name="T5" fmla="*/ 62 h 93"/>
                  <a:gd name="T6" fmla="*/ 89 w 95"/>
                  <a:gd name="T7" fmla="*/ 62 h 93"/>
                  <a:gd name="T8" fmla="*/ 86 w 95"/>
                  <a:gd name="T9" fmla="*/ 88 h 93"/>
                  <a:gd name="T10" fmla="*/ 59 w 95"/>
                  <a:gd name="T11" fmla="*/ 91 h 93"/>
                  <a:gd name="T12" fmla="*/ 58 w 95"/>
                  <a:gd name="T13" fmla="*/ 91 h 93"/>
                  <a:gd name="T14" fmla="*/ 20 w 95"/>
                  <a:gd name="T15" fmla="*/ 74 h 93"/>
                  <a:gd name="T16" fmla="*/ 19 w 95"/>
                  <a:gd name="T17" fmla="*/ 64 h 93"/>
                  <a:gd name="T18" fmla="*/ 11 w 95"/>
                  <a:gd name="T19" fmla="*/ 53 h 93"/>
                  <a:gd name="T20" fmla="*/ 13 w 95"/>
                  <a:gd name="T21" fmla="*/ 45 h 93"/>
                  <a:gd name="T22" fmla="*/ 0 w 95"/>
                  <a:gd name="T23" fmla="*/ 28 h 93"/>
                  <a:gd name="T24" fmla="*/ 6 w 95"/>
                  <a:gd name="T25" fmla="*/ 23 h 93"/>
                  <a:gd name="T26" fmla="*/ 20 w 95"/>
                  <a:gd name="T27" fmla="*/ 32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8"/>
                      <a:pt x="74" y="37"/>
                      <a:pt x="76" y="45"/>
                    </a:cubicBezTo>
                    <a:cubicBezTo>
                      <a:pt x="78" y="54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9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1" y="89"/>
                      <a:pt x="33" y="81"/>
                      <a:pt x="20" y="74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7"/>
                      <a:pt x="13" y="45"/>
                    </a:cubicBezTo>
                    <a:cubicBezTo>
                      <a:pt x="14" y="43"/>
                      <a:pt x="0" y="28"/>
                      <a:pt x="0" y="28"/>
                    </a:cubicBezTo>
                    <a:cubicBezTo>
                      <a:pt x="0" y="28"/>
                      <a:pt x="6" y="28"/>
                      <a:pt x="6" y="23"/>
                    </a:cubicBezTo>
                    <a:cubicBezTo>
                      <a:pt x="10" y="26"/>
                      <a:pt x="16" y="32"/>
                      <a:pt x="20" y="32"/>
                    </a:cubicBezTo>
                    <a:cubicBezTo>
                      <a:pt x="45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42"/>
              <p:cNvSpPr>
                <a:spLocks/>
              </p:cNvSpPr>
              <p:nvPr/>
            </p:nvSpPr>
            <p:spPr bwMode="auto">
              <a:xfrm>
                <a:off x="9175438" y="2339667"/>
                <a:ext cx="97215" cy="67045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43"/>
              <p:cNvSpPr>
                <a:spLocks/>
              </p:cNvSpPr>
              <p:nvPr/>
            </p:nvSpPr>
            <p:spPr bwMode="auto">
              <a:xfrm>
                <a:off x="9001121" y="2358104"/>
                <a:ext cx="253095" cy="764312"/>
              </a:xfrm>
              <a:custGeom>
                <a:avLst/>
                <a:gdLst>
                  <a:gd name="T0" fmla="*/ 83 w 108"/>
                  <a:gd name="T1" fmla="*/ 8 h 326"/>
                  <a:gd name="T2" fmla="*/ 57 w 108"/>
                  <a:gd name="T3" fmla="*/ 326 h 326"/>
                  <a:gd name="T4" fmla="*/ 0 w 108"/>
                  <a:gd name="T5" fmla="*/ 304 h 326"/>
                  <a:gd name="T6" fmla="*/ 24 w 108"/>
                  <a:gd name="T7" fmla="*/ 74 h 326"/>
                  <a:gd name="T8" fmla="*/ 44 w 108"/>
                  <a:gd name="T9" fmla="*/ 0 h 326"/>
                  <a:gd name="T10" fmla="*/ 47 w 108"/>
                  <a:gd name="T11" fmla="*/ 0 h 326"/>
                  <a:gd name="T12" fmla="*/ 83 w 108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83" y="8"/>
                    </a:moveTo>
                    <a:cubicBezTo>
                      <a:pt x="108" y="14"/>
                      <a:pt x="57" y="326"/>
                      <a:pt x="57" y="326"/>
                    </a:cubicBezTo>
                    <a:cubicBezTo>
                      <a:pt x="52" y="320"/>
                      <a:pt x="22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5" y="0"/>
                      <a:pt x="46" y="0"/>
                      <a:pt x="47" y="0"/>
                    </a:cubicBezTo>
                    <a:lnTo>
                      <a:pt x="83" y="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44"/>
              <p:cNvSpPr>
                <a:spLocks/>
              </p:cNvSpPr>
              <p:nvPr/>
            </p:nvSpPr>
            <p:spPr bwMode="auto">
              <a:xfrm>
                <a:off x="8602204" y="2886083"/>
                <a:ext cx="145823" cy="164260"/>
              </a:xfrm>
              <a:custGeom>
                <a:avLst/>
                <a:gdLst>
                  <a:gd name="T0" fmla="*/ 40 w 62"/>
                  <a:gd name="T1" fmla="*/ 0 h 70"/>
                  <a:gd name="T2" fmla="*/ 50 w 62"/>
                  <a:gd name="T3" fmla="*/ 19 h 70"/>
                  <a:gd name="T4" fmla="*/ 52 w 62"/>
                  <a:gd name="T5" fmla="*/ 33 h 70"/>
                  <a:gd name="T6" fmla="*/ 60 w 62"/>
                  <a:gd name="T7" fmla="*/ 42 h 70"/>
                  <a:gd name="T8" fmla="*/ 54 w 62"/>
                  <a:gd name="T9" fmla="*/ 58 h 70"/>
                  <a:gd name="T10" fmla="*/ 49 w 62"/>
                  <a:gd name="T11" fmla="*/ 59 h 70"/>
                  <a:gd name="T12" fmla="*/ 43 w 62"/>
                  <a:gd name="T13" fmla="*/ 66 h 70"/>
                  <a:gd name="T14" fmla="*/ 35 w 62"/>
                  <a:gd name="T15" fmla="*/ 66 h 70"/>
                  <a:gd name="T16" fmla="*/ 27 w 62"/>
                  <a:gd name="T17" fmla="*/ 69 h 70"/>
                  <a:gd name="T18" fmla="*/ 5 w 62"/>
                  <a:gd name="T19" fmla="*/ 59 h 70"/>
                  <a:gd name="T20" fmla="*/ 4 w 62"/>
                  <a:gd name="T21" fmla="*/ 33 h 70"/>
                  <a:gd name="T22" fmla="*/ 16 w 62"/>
                  <a:gd name="T23" fmla="*/ 9 h 70"/>
                  <a:gd name="T24" fmla="*/ 40 w 62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0">
                    <a:moveTo>
                      <a:pt x="40" y="0"/>
                    </a:moveTo>
                    <a:cubicBezTo>
                      <a:pt x="42" y="5"/>
                      <a:pt x="46" y="10"/>
                      <a:pt x="50" y="19"/>
                    </a:cubicBezTo>
                    <a:cubicBezTo>
                      <a:pt x="51" y="22"/>
                      <a:pt x="52" y="28"/>
                      <a:pt x="52" y="33"/>
                    </a:cubicBezTo>
                    <a:cubicBezTo>
                      <a:pt x="54" y="35"/>
                      <a:pt x="58" y="38"/>
                      <a:pt x="60" y="42"/>
                    </a:cubicBezTo>
                    <a:cubicBezTo>
                      <a:pt x="62" y="46"/>
                      <a:pt x="57" y="56"/>
                      <a:pt x="54" y="58"/>
                    </a:cubicBezTo>
                    <a:cubicBezTo>
                      <a:pt x="53" y="59"/>
                      <a:pt x="51" y="59"/>
                      <a:pt x="49" y="59"/>
                    </a:cubicBezTo>
                    <a:cubicBezTo>
                      <a:pt x="47" y="62"/>
                      <a:pt x="45" y="65"/>
                      <a:pt x="43" y="66"/>
                    </a:cubicBezTo>
                    <a:cubicBezTo>
                      <a:pt x="42" y="67"/>
                      <a:pt x="38" y="67"/>
                      <a:pt x="35" y="66"/>
                    </a:cubicBezTo>
                    <a:cubicBezTo>
                      <a:pt x="33" y="70"/>
                      <a:pt x="31" y="69"/>
                      <a:pt x="27" y="69"/>
                    </a:cubicBezTo>
                    <a:cubicBezTo>
                      <a:pt x="21" y="68"/>
                      <a:pt x="9" y="63"/>
                      <a:pt x="5" y="59"/>
                    </a:cubicBezTo>
                    <a:cubicBezTo>
                      <a:pt x="0" y="52"/>
                      <a:pt x="1" y="41"/>
                      <a:pt x="4" y="33"/>
                    </a:cubicBezTo>
                    <a:cubicBezTo>
                      <a:pt x="7" y="26"/>
                      <a:pt x="11" y="14"/>
                      <a:pt x="16" y="9"/>
                    </a:cubicBezTo>
                    <a:cubicBezTo>
                      <a:pt x="21" y="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45"/>
              <p:cNvSpPr>
                <a:spLocks/>
              </p:cNvSpPr>
              <p:nvPr/>
            </p:nvSpPr>
            <p:spPr bwMode="auto">
              <a:xfrm>
                <a:off x="8629022" y="2879378"/>
                <a:ext cx="100567" cy="55313"/>
              </a:xfrm>
              <a:custGeom>
                <a:avLst/>
                <a:gdLst>
                  <a:gd name="T0" fmla="*/ 42 w 43"/>
                  <a:gd name="T1" fmla="*/ 11 h 24"/>
                  <a:gd name="T2" fmla="*/ 43 w 43"/>
                  <a:gd name="T3" fmla="*/ 14 h 24"/>
                  <a:gd name="T4" fmla="*/ 41 w 43"/>
                  <a:gd name="T5" fmla="*/ 24 h 24"/>
                  <a:gd name="T6" fmla="*/ 1 w 43"/>
                  <a:gd name="T7" fmla="*/ 15 h 24"/>
                  <a:gd name="T8" fmla="*/ 5 w 43"/>
                  <a:gd name="T9" fmla="*/ 0 h 24"/>
                  <a:gd name="T10" fmla="*/ 42 w 43"/>
                  <a:gd name="T1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4">
                    <a:moveTo>
                      <a:pt x="42" y="11"/>
                    </a:moveTo>
                    <a:cubicBezTo>
                      <a:pt x="42" y="11"/>
                      <a:pt x="43" y="14"/>
                      <a:pt x="43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0" y="15"/>
                      <a:pt x="1" y="15"/>
                    </a:cubicBezTo>
                    <a:cubicBezTo>
                      <a:pt x="2" y="16"/>
                      <a:pt x="5" y="0"/>
                      <a:pt x="5" y="0"/>
                    </a:cubicBezTo>
                    <a:lnTo>
                      <a:pt x="4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46"/>
              <p:cNvSpPr>
                <a:spLocks/>
              </p:cNvSpPr>
              <p:nvPr/>
            </p:nvSpPr>
            <p:spPr bwMode="auto">
              <a:xfrm>
                <a:off x="8623994" y="2358104"/>
                <a:ext cx="481048" cy="564854"/>
              </a:xfrm>
              <a:custGeom>
                <a:avLst/>
                <a:gdLst>
                  <a:gd name="T0" fmla="*/ 205 w 205"/>
                  <a:gd name="T1" fmla="*/ 0 h 241"/>
                  <a:gd name="T2" fmla="*/ 0 w 205"/>
                  <a:gd name="T3" fmla="*/ 232 h 241"/>
                  <a:gd name="T4" fmla="*/ 44 w 205"/>
                  <a:gd name="T5" fmla="*/ 241 h 241"/>
                  <a:gd name="T6" fmla="*/ 195 w 205"/>
                  <a:gd name="T7" fmla="*/ 79 h 241"/>
                  <a:gd name="T8" fmla="*/ 205 w 205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41">
                    <a:moveTo>
                      <a:pt x="205" y="0"/>
                    </a:moveTo>
                    <a:cubicBezTo>
                      <a:pt x="149" y="15"/>
                      <a:pt x="21" y="77"/>
                      <a:pt x="0" y="232"/>
                    </a:cubicBezTo>
                    <a:cubicBezTo>
                      <a:pt x="16" y="233"/>
                      <a:pt x="29" y="238"/>
                      <a:pt x="44" y="241"/>
                    </a:cubicBezTo>
                    <a:cubicBezTo>
                      <a:pt x="66" y="127"/>
                      <a:pt x="132" y="72"/>
                      <a:pt x="195" y="7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47"/>
              <p:cNvSpPr>
                <a:spLocks/>
              </p:cNvSpPr>
              <p:nvPr/>
            </p:nvSpPr>
            <p:spPr bwMode="auto">
              <a:xfrm>
                <a:off x="9118450" y="2349723"/>
                <a:ext cx="110624" cy="450877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48"/>
              <p:cNvSpPr>
                <a:spLocks/>
              </p:cNvSpPr>
              <p:nvPr/>
            </p:nvSpPr>
            <p:spPr bwMode="auto">
              <a:xfrm>
                <a:off x="9584412" y="1885438"/>
                <a:ext cx="135766" cy="154203"/>
              </a:xfrm>
              <a:custGeom>
                <a:avLst/>
                <a:gdLst>
                  <a:gd name="T0" fmla="*/ 54 w 58"/>
                  <a:gd name="T1" fmla="*/ 65 h 66"/>
                  <a:gd name="T2" fmla="*/ 58 w 58"/>
                  <a:gd name="T3" fmla="*/ 39 h 66"/>
                  <a:gd name="T4" fmla="*/ 51 w 58"/>
                  <a:gd name="T5" fmla="*/ 10 h 66"/>
                  <a:gd name="T6" fmla="*/ 26 w 58"/>
                  <a:gd name="T7" fmla="*/ 1 h 66"/>
                  <a:gd name="T8" fmla="*/ 3 w 58"/>
                  <a:gd name="T9" fmla="*/ 15 h 66"/>
                  <a:gd name="T10" fmla="*/ 10 w 58"/>
                  <a:gd name="T11" fmla="*/ 39 h 66"/>
                  <a:gd name="T12" fmla="*/ 21 w 58"/>
                  <a:gd name="T13" fmla="*/ 59 h 66"/>
                  <a:gd name="T14" fmla="*/ 54 w 58"/>
                  <a:gd name="T15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66">
                    <a:moveTo>
                      <a:pt x="54" y="65"/>
                    </a:moveTo>
                    <a:cubicBezTo>
                      <a:pt x="54" y="59"/>
                      <a:pt x="58" y="48"/>
                      <a:pt x="58" y="39"/>
                    </a:cubicBezTo>
                    <a:cubicBezTo>
                      <a:pt x="58" y="29"/>
                      <a:pt x="51" y="14"/>
                      <a:pt x="51" y="10"/>
                    </a:cubicBezTo>
                    <a:cubicBezTo>
                      <a:pt x="50" y="6"/>
                      <a:pt x="39" y="0"/>
                      <a:pt x="26" y="1"/>
                    </a:cubicBezTo>
                    <a:cubicBezTo>
                      <a:pt x="13" y="1"/>
                      <a:pt x="6" y="7"/>
                      <a:pt x="3" y="15"/>
                    </a:cubicBezTo>
                    <a:cubicBezTo>
                      <a:pt x="0" y="22"/>
                      <a:pt x="4" y="33"/>
                      <a:pt x="10" y="39"/>
                    </a:cubicBezTo>
                    <a:cubicBezTo>
                      <a:pt x="15" y="46"/>
                      <a:pt x="21" y="52"/>
                      <a:pt x="21" y="59"/>
                    </a:cubicBezTo>
                    <a:cubicBezTo>
                      <a:pt x="22" y="66"/>
                      <a:pt x="54" y="65"/>
                      <a:pt x="54" y="6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49"/>
              <p:cNvSpPr>
                <a:spLocks/>
              </p:cNvSpPr>
              <p:nvPr/>
            </p:nvSpPr>
            <p:spPr bwMode="auto">
              <a:xfrm>
                <a:off x="9629668" y="2017851"/>
                <a:ext cx="90511" cy="46931"/>
              </a:xfrm>
              <a:custGeom>
                <a:avLst/>
                <a:gdLst>
                  <a:gd name="T0" fmla="*/ 0 w 54"/>
                  <a:gd name="T1" fmla="*/ 27 h 28"/>
                  <a:gd name="T2" fmla="*/ 0 w 54"/>
                  <a:gd name="T3" fmla="*/ 0 h 28"/>
                  <a:gd name="T4" fmla="*/ 54 w 54"/>
                  <a:gd name="T5" fmla="*/ 3 h 28"/>
                  <a:gd name="T6" fmla="*/ 50 w 54"/>
                  <a:gd name="T7" fmla="*/ 28 h 28"/>
                  <a:gd name="T8" fmla="*/ 0 w 54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8">
                    <a:moveTo>
                      <a:pt x="0" y="27"/>
                    </a:moveTo>
                    <a:lnTo>
                      <a:pt x="0" y="0"/>
                    </a:lnTo>
                    <a:lnTo>
                      <a:pt x="54" y="3"/>
                    </a:lnTo>
                    <a:lnTo>
                      <a:pt x="50" y="28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50"/>
              <p:cNvSpPr>
                <a:spLocks/>
              </p:cNvSpPr>
              <p:nvPr/>
            </p:nvSpPr>
            <p:spPr bwMode="auto">
              <a:xfrm>
                <a:off x="9316232" y="2024556"/>
                <a:ext cx="407298" cy="963771"/>
              </a:xfrm>
              <a:custGeom>
                <a:avLst/>
                <a:gdLst>
                  <a:gd name="T0" fmla="*/ 0 w 174"/>
                  <a:gd name="T1" fmla="*/ 133 h 411"/>
                  <a:gd name="T2" fmla="*/ 132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2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51"/>
              <p:cNvSpPr>
                <a:spLocks/>
              </p:cNvSpPr>
              <p:nvPr/>
            </p:nvSpPr>
            <p:spPr bwMode="auto">
              <a:xfrm>
                <a:off x="9311204" y="2327934"/>
                <a:ext cx="102244" cy="424060"/>
              </a:xfrm>
              <a:custGeom>
                <a:avLst/>
                <a:gdLst>
                  <a:gd name="T0" fmla="*/ 14 w 61"/>
                  <a:gd name="T1" fmla="*/ 0 h 253"/>
                  <a:gd name="T2" fmla="*/ 14 w 61"/>
                  <a:gd name="T3" fmla="*/ 0 h 253"/>
                  <a:gd name="T4" fmla="*/ 61 w 61"/>
                  <a:gd name="T5" fmla="*/ 66 h 253"/>
                  <a:gd name="T6" fmla="*/ 29 w 61"/>
                  <a:gd name="T7" fmla="*/ 77 h 253"/>
                  <a:gd name="T8" fmla="*/ 54 w 61"/>
                  <a:gd name="T9" fmla="*/ 81 h 253"/>
                  <a:gd name="T10" fmla="*/ 53 w 61"/>
                  <a:gd name="T11" fmla="*/ 253 h 253"/>
                  <a:gd name="T12" fmla="*/ 0 w 61"/>
                  <a:gd name="T13" fmla="*/ 4 h 253"/>
                  <a:gd name="T14" fmla="*/ 14 w 61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253">
                    <a:moveTo>
                      <a:pt x="14" y="0"/>
                    </a:moveTo>
                    <a:lnTo>
                      <a:pt x="14" y="0"/>
                    </a:lnTo>
                    <a:lnTo>
                      <a:pt x="61" y="66"/>
                    </a:lnTo>
                    <a:lnTo>
                      <a:pt x="29" y="77"/>
                    </a:lnTo>
                    <a:lnTo>
                      <a:pt x="54" y="81"/>
                    </a:lnTo>
                    <a:lnTo>
                      <a:pt x="53" y="253"/>
                    </a:lnTo>
                    <a:lnTo>
                      <a:pt x="0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52"/>
              <p:cNvSpPr>
                <a:spLocks/>
              </p:cNvSpPr>
              <p:nvPr/>
            </p:nvSpPr>
            <p:spPr bwMode="auto">
              <a:xfrm>
                <a:off x="9292766" y="2334639"/>
                <a:ext cx="35199" cy="72074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53"/>
              <p:cNvSpPr>
                <a:spLocks/>
              </p:cNvSpPr>
              <p:nvPr/>
            </p:nvSpPr>
            <p:spPr bwMode="auto">
              <a:xfrm>
                <a:off x="9270977" y="2403359"/>
                <a:ext cx="124033" cy="584967"/>
              </a:xfrm>
              <a:custGeom>
                <a:avLst/>
                <a:gdLst>
                  <a:gd name="T0" fmla="*/ 0 w 74"/>
                  <a:gd name="T1" fmla="*/ 1 h 349"/>
                  <a:gd name="T2" fmla="*/ 20 w 74"/>
                  <a:gd name="T3" fmla="*/ 0 h 349"/>
                  <a:gd name="T4" fmla="*/ 74 w 74"/>
                  <a:gd name="T5" fmla="*/ 289 h 349"/>
                  <a:gd name="T6" fmla="*/ 54 w 74"/>
                  <a:gd name="T7" fmla="*/ 349 h 349"/>
                  <a:gd name="T8" fmla="*/ 14 w 74"/>
                  <a:gd name="T9" fmla="*/ 291 h 349"/>
                  <a:gd name="T10" fmla="*/ 0 w 74"/>
                  <a:gd name="T11" fmla="*/ 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49">
                    <a:moveTo>
                      <a:pt x="0" y="1"/>
                    </a:moveTo>
                    <a:lnTo>
                      <a:pt x="20" y="0"/>
                    </a:lnTo>
                    <a:lnTo>
                      <a:pt x="74" y="289"/>
                    </a:lnTo>
                    <a:lnTo>
                      <a:pt x="54" y="349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54"/>
              <p:cNvSpPr>
                <a:spLocks/>
              </p:cNvSpPr>
              <p:nvPr/>
            </p:nvSpPr>
            <p:spPr bwMode="auto">
              <a:xfrm>
                <a:off x="9235778" y="2344695"/>
                <a:ext cx="68722" cy="70397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55"/>
              <p:cNvSpPr>
                <a:spLocks/>
              </p:cNvSpPr>
              <p:nvPr/>
            </p:nvSpPr>
            <p:spPr bwMode="auto">
              <a:xfrm>
                <a:off x="9289414" y="2304469"/>
                <a:ext cx="45256" cy="102244"/>
              </a:xfrm>
              <a:custGeom>
                <a:avLst/>
                <a:gdLst>
                  <a:gd name="T0" fmla="*/ 0 w 27"/>
                  <a:gd name="T1" fmla="*/ 24 h 61"/>
                  <a:gd name="T2" fmla="*/ 27 w 27"/>
                  <a:gd name="T3" fmla="*/ 61 h 61"/>
                  <a:gd name="T4" fmla="*/ 27 w 27"/>
                  <a:gd name="T5" fmla="*/ 10 h 61"/>
                  <a:gd name="T6" fmla="*/ 7 w 27"/>
                  <a:gd name="T7" fmla="*/ 0 h 61"/>
                  <a:gd name="T8" fmla="*/ 0 w 27"/>
                  <a:gd name="T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1">
                    <a:moveTo>
                      <a:pt x="0" y="24"/>
                    </a:moveTo>
                    <a:lnTo>
                      <a:pt x="27" y="61"/>
                    </a:lnTo>
                    <a:lnTo>
                      <a:pt x="27" y="10"/>
                    </a:lnTo>
                    <a:lnTo>
                      <a:pt x="7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56"/>
              <p:cNvSpPr>
                <a:spLocks/>
              </p:cNvSpPr>
              <p:nvPr/>
            </p:nvSpPr>
            <p:spPr bwMode="auto">
              <a:xfrm>
                <a:off x="9111745" y="2317877"/>
                <a:ext cx="142471" cy="115653"/>
              </a:xfrm>
              <a:custGeom>
                <a:avLst/>
                <a:gdLst>
                  <a:gd name="T0" fmla="*/ 0 w 85"/>
                  <a:gd name="T1" fmla="*/ 24 h 69"/>
                  <a:gd name="T2" fmla="*/ 11 w 85"/>
                  <a:gd name="T3" fmla="*/ 0 h 69"/>
                  <a:gd name="T4" fmla="*/ 85 w 85"/>
                  <a:gd name="T5" fmla="*/ 23 h 69"/>
                  <a:gd name="T6" fmla="*/ 67 w 85"/>
                  <a:gd name="T7" fmla="*/ 69 h 69"/>
                  <a:gd name="T8" fmla="*/ 0 w 85"/>
                  <a:gd name="T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9">
                    <a:moveTo>
                      <a:pt x="0" y="24"/>
                    </a:moveTo>
                    <a:lnTo>
                      <a:pt x="11" y="0"/>
                    </a:lnTo>
                    <a:lnTo>
                      <a:pt x="85" y="23"/>
                    </a:lnTo>
                    <a:lnTo>
                      <a:pt x="67" y="69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57"/>
              <p:cNvSpPr>
                <a:spLocks/>
              </p:cNvSpPr>
              <p:nvPr/>
            </p:nvSpPr>
            <p:spPr bwMode="auto">
              <a:xfrm>
                <a:off x="8996093" y="2011147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2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8" name="Freeform: Shape 58"/>
              <p:cNvSpPr>
                <a:spLocks/>
              </p:cNvSpPr>
              <p:nvPr/>
            </p:nvSpPr>
            <p:spPr bwMode="auto">
              <a:xfrm>
                <a:off x="9581060" y="1944102"/>
                <a:ext cx="77102" cy="48608"/>
              </a:xfrm>
              <a:custGeom>
                <a:avLst/>
                <a:gdLst>
                  <a:gd name="T0" fmla="*/ 13 w 33"/>
                  <a:gd name="T1" fmla="*/ 0 h 21"/>
                  <a:gd name="T2" fmla="*/ 1 w 33"/>
                  <a:gd name="T3" fmla="*/ 4 h 21"/>
                  <a:gd name="T4" fmla="*/ 4 w 33"/>
                  <a:gd name="T5" fmla="*/ 15 h 21"/>
                  <a:gd name="T6" fmla="*/ 28 w 33"/>
                  <a:gd name="T7" fmla="*/ 18 h 21"/>
                  <a:gd name="T8" fmla="*/ 27 w 33"/>
                  <a:gd name="T9" fmla="*/ 7 h 21"/>
                  <a:gd name="T10" fmla="*/ 13 w 3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3" y="0"/>
                    </a:moveTo>
                    <a:cubicBezTo>
                      <a:pt x="13" y="0"/>
                      <a:pt x="3" y="0"/>
                      <a:pt x="1" y="4"/>
                    </a:cubicBezTo>
                    <a:cubicBezTo>
                      <a:pt x="0" y="8"/>
                      <a:pt x="0" y="12"/>
                      <a:pt x="4" y="15"/>
                    </a:cubicBezTo>
                    <a:cubicBezTo>
                      <a:pt x="9" y="18"/>
                      <a:pt x="23" y="21"/>
                      <a:pt x="28" y="18"/>
                    </a:cubicBezTo>
                    <a:cubicBezTo>
                      <a:pt x="33" y="15"/>
                      <a:pt x="31" y="9"/>
                      <a:pt x="27" y="7"/>
                    </a:cubicBezTo>
                    <a:cubicBezTo>
                      <a:pt x="22" y="5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5428381" y="2111764"/>
              <a:ext cx="956647" cy="1702103"/>
              <a:chOff x="7237840" y="2815685"/>
              <a:chExt cx="1275530" cy="2269471"/>
            </a:xfrm>
          </p:grpSpPr>
          <p:sp>
            <p:nvSpPr>
              <p:cNvPr id="101" name="Freeform: Shape 60"/>
              <p:cNvSpPr>
                <a:spLocks/>
              </p:cNvSpPr>
              <p:nvPr/>
            </p:nvSpPr>
            <p:spPr bwMode="auto">
              <a:xfrm>
                <a:off x="7433947" y="3863262"/>
                <a:ext cx="1079423" cy="1221894"/>
              </a:xfrm>
              <a:custGeom>
                <a:avLst/>
                <a:gdLst>
                  <a:gd name="T0" fmla="*/ 249 w 461"/>
                  <a:gd name="T1" fmla="*/ 25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4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5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5"/>
                    </a:moveTo>
                    <a:cubicBezTo>
                      <a:pt x="305" y="36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4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29"/>
                      <a:pt x="103" y="125"/>
                      <a:pt x="120" y="17"/>
                    </a:cubicBezTo>
                    <a:lnTo>
                      <a:pt x="249" y="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2" name="Freeform: Shape 61"/>
              <p:cNvSpPr>
                <a:spLocks/>
              </p:cNvSpPr>
              <p:nvPr/>
            </p:nvSpPr>
            <p:spPr bwMode="auto">
              <a:xfrm>
                <a:off x="7707155" y="3915222"/>
                <a:ext cx="338577" cy="82131"/>
              </a:xfrm>
              <a:custGeom>
                <a:avLst/>
                <a:gdLst>
                  <a:gd name="T0" fmla="*/ 2 w 144"/>
                  <a:gd name="T1" fmla="*/ 10 h 35"/>
                  <a:gd name="T2" fmla="*/ 87 w 144"/>
                  <a:gd name="T3" fmla="*/ 12 h 35"/>
                  <a:gd name="T4" fmla="*/ 142 w 144"/>
                  <a:gd name="T5" fmla="*/ 0 h 35"/>
                  <a:gd name="T6" fmla="*/ 140 w 144"/>
                  <a:gd name="T7" fmla="*/ 20 h 35"/>
                  <a:gd name="T8" fmla="*/ 74 w 144"/>
                  <a:gd name="T9" fmla="*/ 35 h 35"/>
                  <a:gd name="T10" fmla="*/ 0 w 144"/>
                  <a:gd name="T11" fmla="*/ 28 h 35"/>
                  <a:gd name="T12" fmla="*/ 2 w 144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5">
                    <a:moveTo>
                      <a:pt x="2" y="10"/>
                    </a:moveTo>
                    <a:cubicBezTo>
                      <a:pt x="8" y="11"/>
                      <a:pt x="56" y="16"/>
                      <a:pt x="87" y="12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4" y="19"/>
                      <a:pt x="140" y="20"/>
                    </a:cubicBezTo>
                    <a:cubicBezTo>
                      <a:pt x="135" y="21"/>
                      <a:pt x="126" y="35"/>
                      <a:pt x="74" y="35"/>
                    </a:cubicBezTo>
                    <a:cubicBezTo>
                      <a:pt x="21" y="34"/>
                      <a:pt x="0" y="28"/>
                      <a:pt x="0" y="28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62"/>
              <p:cNvSpPr>
                <a:spLocks/>
              </p:cNvSpPr>
              <p:nvPr/>
            </p:nvSpPr>
            <p:spPr bwMode="auto">
              <a:xfrm>
                <a:off x="7683689" y="3269915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0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6"/>
                      <a:pt x="152" y="280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63"/>
              <p:cNvSpPr>
                <a:spLocks/>
              </p:cNvSpPr>
              <p:nvPr/>
            </p:nvSpPr>
            <p:spPr bwMode="auto">
              <a:xfrm>
                <a:off x="7718888" y="3258182"/>
                <a:ext cx="194430" cy="50284"/>
              </a:xfrm>
              <a:custGeom>
                <a:avLst/>
                <a:gdLst>
                  <a:gd name="T0" fmla="*/ 4 w 116"/>
                  <a:gd name="T1" fmla="*/ 30 h 30"/>
                  <a:gd name="T2" fmla="*/ 0 w 116"/>
                  <a:gd name="T3" fmla="*/ 9 h 30"/>
                  <a:gd name="T4" fmla="*/ 104 w 116"/>
                  <a:gd name="T5" fmla="*/ 0 h 30"/>
                  <a:gd name="T6" fmla="*/ 116 w 116"/>
                  <a:gd name="T7" fmla="*/ 27 h 30"/>
                  <a:gd name="T8" fmla="*/ 4 w 11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0">
                    <a:moveTo>
                      <a:pt x="4" y="30"/>
                    </a:moveTo>
                    <a:lnTo>
                      <a:pt x="0" y="9"/>
                    </a:lnTo>
                    <a:lnTo>
                      <a:pt x="104" y="0"/>
                    </a:lnTo>
                    <a:lnTo>
                      <a:pt x="116" y="27"/>
                    </a:lnTo>
                    <a:lnTo>
                      <a:pt x="4" y="30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64"/>
              <p:cNvSpPr>
                <a:spLocks/>
              </p:cNvSpPr>
              <p:nvPr/>
            </p:nvSpPr>
            <p:spPr bwMode="auto">
              <a:xfrm>
                <a:off x="7564685" y="2976593"/>
                <a:ext cx="336901" cy="368747"/>
              </a:xfrm>
              <a:custGeom>
                <a:avLst/>
                <a:gdLst>
                  <a:gd name="T0" fmla="*/ 20 w 144"/>
                  <a:gd name="T1" fmla="*/ 35 h 157"/>
                  <a:gd name="T2" fmla="*/ 76 w 144"/>
                  <a:gd name="T3" fmla="*/ 6 h 157"/>
                  <a:gd name="T4" fmla="*/ 89 w 144"/>
                  <a:gd name="T5" fmla="*/ 17 h 157"/>
                  <a:gd name="T6" fmla="*/ 116 w 144"/>
                  <a:gd name="T7" fmla="*/ 15 h 157"/>
                  <a:gd name="T8" fmla="*/ 119 w 144"/>
                  <a:gd name="T9" fmla="*/ 29 h 157"/>
                  <a:gd name="T10" fmla="*/ 139 w 144"/>
                  <a:gd name="T11" fmla="*/ 59 h 157"/>
                  <a:gd name="T12" fmla="*/ 125 w 144"/>
                  <a:gd name="T13" fmla="*/ 105 h 157"/>
                  <a:gd name="T14" fmla="*/ 138 w 144"/>
                  <a:gd name="T15" fmla="*/ 122 h 157"/>
                  <a:gd name="T16" fmla="*/ 138 w 144"/>
                  <a:gd name="T17" fmla="*/ 122 h 157"/>
                  <a:gd name="T18" fmla="*/ 134 w 144"/>
                  <a:gd name="T19" fmla="*/ 157 h 157"/>
                  <a:gd name="T20" fmla="*/ 69 w 144"/>
                  <a:gd name="T21" fmla="*/ 138 h 157"/>
                  <a:gd name="T22" fmla="*/ 67 w 144"/>
                  <a:gd name="T23" fmla="*/ 121 h 157"/>
                  <a:gd name="T24" fmla="*/ 59 w 144"/>
                  <a:gd name="T25" fmla="*/ 112 h 157"/>
                  <a:gd name="T26" fmla="*/ 20 w 144"/>
                  <a:gd name="T27" fmla="*/ 3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7">
                    <a:moveTo>
                      <a:pt x="20" y="35"/>
                    </a:moveTo>
                    <a:cubicBezTo>
                      <a:pt x="37" y="5"/>
                      <a:pt x="44" y="0"/>
                      <a:pt x="76" y="6"/>
                    </a:cubicBezTo>
                    <a:cubicBezTo>
                      <a:pt x="78" y="6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5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35" y="51"/>
                      <a:pt x="139" y="59"/>
                    </a:cubicBezTo>
                    <a:cubicBezTo>
                      <a:pt x="144" y="68"/>
                      <a:pt x="123" y="96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66" y="142"/>
                      <a:pt x="69" y="138"/>
                    </a:cubicBezTo>
                    <a:cubicBezTo>
                      <a:pt x="71" y="135"/>
                      <a:pt x="67" y="121"/>
                      <a:pt x="67" y="121"/>
                    </a:cubicBezTo>
                    <a:cubicBezTo>
                      <a:pt x="62" y="113"/>
                      <a:pt x="62" y="112"/>
                      <a:pt x="59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65"/>
              <p:cNvSpPr>
                <a:spLocks/>
              </p:cNvSpPr>
              <p:nvPr/>
            </p:nvSpPr>
            <p:spPr bwMode="auto">
              <a:xfrm>
                <a:off x="7678661" y="3115712"/>
                <a:ext cx="222925" cy="217896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6 h 93"/>
                  <a:gd name="T4" fmla="*/ 89 w 95"/>
                  <a:gd name="T5" fmla="*/ 63 h 93"/>
                  <a:gd name="T6" fmla="*/ 89 w 95"/>
                  <a:gd name="T7" fmla="*/ 63 h 93"/>
                  <a:gd name="T8" fmla="*/ 86 w 95"/>
                  <a:gd name="T9" fmla="*/ 89 h 93"/>
                  <a:gd name="T10" fmla="*/ 59 w 95"/>
                  <a:gd name="T11" fmla="*/ 92 h 93"/>
                  <a:gd name="T12" fmla="*/ 58 w 95"/>
                  <a:gd name="T13" fmla="*/ 92 h 93"/>
                  <a:gd name="T14" fmla="*/ 20 w 95"/>
                  <a:gd name="T15" fmla="*/ 75 h 93"/>
                  <a:gd name="T16" fmla="*/ 19 w 95"/>
                  <a:gd name="T17" fmla="*/ 65 h 93"/>
                  <a:gd name="T18" fmla="*/ 11 w 95"/>
                  <a:gd name="T19" fmla="*/ 54 h 93"/>
                  <a:gd name="T20" fmla="*/ 14 w 95"/>
                  <a:gd name="T21" fmla="*/ 46 h 93"/>
                  <a:gd name="T22" fmla="*/ 0 w 95"/>
                  <a:gd name="T23" fmla="*/ 29 h 93"/>
                  <a:gd name="T24" fmla="*/ 6 w 95"/>
                  <a:gd name="T25" fmla="*/ 24 h 93"/>
                  <a:gd name="T26" fmla="*/ 20 w 95"/>
                  <a:gd name="T27" fmla="*/ 33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9"/>
                      <a:pt x="74" y="37"/>
                      <a:pt x="76" y="46"/>
                    </a:cubicBezTo>
                    <a:cubicBezTo>
                      <a:pt x="78" y="55"/>
                      <a:pt x="86" y="59"/>
                      <a:pt x="89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75" y="92"/>
                      <a:pt x="64" y="93"/>
                      <a:pt x="59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1" y="90"/>
                      <a:pt x="33" y="82"/>
                      <a:pt x="20" y="75"/>
                    </a:cubicBezTo>
                    <a:cubicBezTo>
                      <a:pt x="20" y="71"/>
                      <a:pt x="19" y="65"/>
                      <a:pt x="19" y="65"/>
                    </a:cubicBezTo>
                    <a:cubicBezTo>
                      <a:pt x="17" y="63"/>
                      <a:pt x="16" y="55"/>
                      <a:pt x="11" y="54"/>
                    </a:cubicBezTo>
                    <a:cubicBezTo>
                      <a:pt x="12" y="50"/>
                      <a:pt x="13" y="48"/>
                      <a:pt x="14" y="46"/>
                    </a:cubicBezTo>
                    <a:cubicBezTo>
                      <a:pt x="14" y="44"/>
                      <a:pt x="0" y="29"/>
                      <a:pt x="0" y="29"/>
                    </a:cubicBezTo>
                    <a:cubicBezTo>
                      <a:pt x="0" y="29"/>
                      <a:pt x="6" y="29"/>
                      <a:pt x="6" y="24"/>
                    </a:cubicBezTo>
                    <a:cubicBezTo>
                      <a:pt x="10" y="27"/>
                      <a:pt x="16" y="32"/>
                      <a:pt x="20" y="33"/>
                    </a:cubicBezTo>
                    <a:cubicBezTo>
                      <a:pt x="45" y="36"/>
                      <a:pt x="76" y="3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66"/>
              <p:cNvSpPr>
                <a:spLocks/>
              </p:cNvSpPr>
              <p:nvPr/>
            </p:nvSpPr>
            <p:spPr bwMode="auto">
              <a:xfrm>
                <a:off x="7764143" y="3293381"/>
                <a:ext cx="97215" cy="68722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7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67"/>
              <p:cNvSpPr>
                <a:spLocks/>
              </p:cNvSpPr>
              <p:nvPr/>
            </p:nvSpPr>
            <p:spPr bwMode="auto">
              <a:xfrm>
                <a:off x="7589826" y="3310142"/>
                <a:ext cx="253095" cy="765989"/>
              </a:xfrm>
              <a:custGeom>
                <a:avLst/>
                <a:gdLst>
                  <a:gd name="T0" fmla="*/ 83 w 108"/>
                  <a:gd name="T1" fmla="*/ 9 h 327"/>
                  <a:gd name="T2" fmla="*/ 57 w 108"/>
                  <a:gd name="T3" fmla="*/ 327 h 327"/>
                  <a:gd name="T4" fmla="*/ 0 w 108"/>
                  <a:gd name="T5" fmla="*/ 305 h 327"/>
                  <a:gd name="T6" fmla="*/ 24 w 108"/>
                  <a:gd name="T7" fmla="*/ 75 h 327"/>
                  <a:gd name="T8" fmla="*/ 44 w 108"/>
                  <a:gd name="T9" fmla="*/ 1 h 327"/>
                  <a:gd name="T10" fmla="*/ 47 w 108"/>
                  <a:gd name="T11" fmla="*/ 0 h 327"/>
                  <a:gd name="T12" fmla="*/ 83 w 108"/>
                  <a:gd name="T13" fmla="*/ 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7">
                    <a:moveTo>
                      <a:pt x="83" y="9"/>
                    </a:moveTo>
                    <a:cubicBezTo>
                      <a:pt x="108" y="15"/>
                      <a:pt x="57" y="327"/>
                      <a:pt x="57" y="327"/>
                    </a:cubicBezTo>
                    <a:cubicBezTo>
                      <a:pt x="52" y="321"/>
                      <a:pt x="22" y="318"/>
                      <a:pt x="0" y="30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6" y="1"/>
                      <a:pt x="47" y="0"/>
                    </a:cubicBezTo>
                    <a:lnTo>
                      <a:pt x="83" y="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68"/>
              <p:cNvSpPr>
                <a:spLocks/>
              </p:cNvSpPr>
              <p:nvPr/>
            </p:nvSpPr>
            <p:spPr bwMode="auto">
              <a:xfrm>
                <a:off x="7237840" y="2815685"/>
                <a:ext cx="145823" cy="160908"/>
              </a:xfrm>
              <a:custGeom>
                <a:avLst/>
                <a:gdLst>
                  <a:gd name="T0" fmla="*/ 40 w 62"/>
                  <a:gd name="T1" fmla="*/ 69 h 69"/>
                  <a:gd name="T2" fmla="*/ 50 w 62"/>
                  <a:gd name="T3" fmla="*/ 51 h 69"/>
                  <a:gd name="T4" fmla="*/ 52 w 62"/>
                  <a:gd name="T5" fmla="*/ 36 h 69"/>
                  <a:gd name="T6" fmla="*/ 60 w 62"/>
                  <a:gd name="T7" fmla="*/ 28 h 69"/>
                  <a:gd name="T8" fmla="*/ 54 w 62"/>
                  <a:gd name="T9" fmla="*/ 12 h 69"/>
                  <a:gd name="T10" fmla="*/ 49 w 62"/>
                  <a:gd name="T11" fmla="*/ 10 h 69"/>
                  <a:gd name="T12" fmla="*/ 43 w 62"/>
                  <a:gd name="T13" fmla="*/ 3 h 69"/>
                  <a:gd name="T14" fmla="*/ 35 w 62"/>
                  <a:gd name="T15" fmla="*/ 3 h 69"/>
                  <a:gd name="T16" fmla="*/ 27 w 62"/>
                  <a:gd name="T17" fmla="*/ 1 h 69"/>
                  <a:gd name="T18" fmla="*/ 5 w 62"/>
                  <a:gd name="T19" fmla="*/ 11 h 69"/>
                  <a:gd name="T20" fmla="*/ 4 w 62"/>
                  <a:gd name="T21" fmla="*/ 36 h 69"/>
                  <a:gd name="T22" fmla="*/ 16 w 62"/>
                  <a:gd name="T23" fmla="*/ 60 h 69"/>
                  <a:gd name="T24" fmla="*/ 40 w 62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9">
                    <a:moveTo>
                      <a:pt x="40" y="69"/>
                    </a:moveTo>
                    <a:cubicBezTo>
                      <a:pt x="42" y="64"/>
                      <a:pt x="46" y="60"/>
                      <a:pt x="50" y="51"/>
                    </a:cubicBezTo>
                    <a:cubicBezTo>
                      <a:pt x="51" y="47"/>
                      <a:pt x="52" y="41"/>
                      <a:pt x="52" y="36"/>
                    </a:cubicBezTo>
                    <a:cubicBezTo>
                      <a:pt x="55" y="35"/>
                      <a:pt x="58" y="31"/>
                      <a:pt x="60" y="28"/>
                    </a:cubicBezTo>
                    <a:cubicBezTo>
                      <a:pt x="62" y="24"/>
                      <a:pt x="57" y="14"/>
                      <a:pt x="54" y="12"/>
                    </a:cubicBezTo>
                    <a:cubicBezTo>
                      <a:pt x="53" y="11"/>
                      <a:pt x="51" y="10"/>
                      <a:pt x="49" y="10"/>
                    </a:cubicBezTo>
                    <a:cubicBezTo>
                      <a:pt x="47" y="7"/>
                      <a:pt x="45" y="5"/>
                      <a:pt x="43" y="3"/>
                    </a:cubicBezTo>
                    <a:cubicBezTo>
                      <a:pt x="42" y="2"/>
                      <a:pt x="38" y="3"/>
                      <a:pt x="35" y="3"/>
                    </a:cubicBezTo>
                    <a:cubicBezTo>
                      <a:pt x="33" y="0"/>
                      <a:pt x="31" y="0"/>
                      <a:pt x="27" y="1"/>
                    </a:cubicBezTo>
                    <a:cubicBezTo>
                      <a:pt x="21" y="2"/>
                      <a:pt x="9" y="6"/>
                      <a:pt x="5" y="11"/>
                    </a:cubicBezTo>
                    <a:cubicBezTo>
                      <a:pt x="0" y="17"/>
                      <a:pt x="1" y="28"/>
                      <a:pt x="4" y="36"/>
                    </a:cubicBezTo>
                    <a:cubicBezTo>
                      <a:pt x="7" y="44"/>
                      <a:pt x="11" y="56"/>
                      <a:pt x="16" y="60"/>
                    </a:cubicBezTo>
                    <a:cubicBezTo>
                      <a:pt x="21" y="65"/>
                      <a:pt x="40" y="69"/>
                      <a:pt x="40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69"/>
              <p:cNvSpPr>
                <a:spLocks/>
              </p:cNvSpPr>
              <p:nvPr/>
            </p:nvSpPr>
            <p:spPr bwMode="auto">
              <a:xfrm>
                <a:off x="7269687" y="2938043"/>
                <a:ext cx="100567" cy="58665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9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70"/>
              <p:cNvSpPr>
                <a:spLocks/>
              </p:cNvSpPr>
              <p:nvPr/>
            </p:nvSpPr>
            <p:spPr bwMode="auto">
              <a:xfrm>
                <a:off x="7269687" y="2953127"/>
                <a:ext cx="476019" cy="556473"/>
              </a:xfrm>
              <a:custGeom>
                <a:avLst/>
                <a:gdLst>
                  <a:gd name="T0" fmla="*/ 203 w 203"/>
                  <a:gd name="T1" fmla="*/ 237 h 237"/>
                  <a:gd name="T2" fmla="*/ 0 w 203"/>
                  <a:gd name="T3" fmla="*/ 10 h 237"/>
                  <a:gd name="T4" fmla="*/ 44 w 203"/>
                  <a:gd name="T5" fmla="*/ 0 h 237"/>
                  <a:gd name="T6" fmla="*/ 195 w 203"/>
                  <a:gd name="T7" fmla="*/ 162 h 237"/>
                  <a:gd name="T8" fmla="*/ 203 w 203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7">
                    <a:moveTo>
                      <a:pt x="203" y="237"/>
                    </a:moveTo>
                    <a:cubicBezTo>
                      <a:pt x="148" y="222"/>
                      <a:pt x="21" y="165"/>
                      <a:pt x="0" y="10"/>
                    </a:cubicBezTo>
                    <a:cubicBezTo>
                      <a:pt x="16" y="9"/>
                      <a:pt x="29" y="3"/>
                      <a:pt x="44" y="0"/>
                    </a:cubicBezTo>
                    <a:cubicBezTo>
                      <a:pt x="66" y="114"/>
                      <a:pt x="132" y="170"/>
                      <a:pt x="195" y="162"/>
                    </a:cubicBezTo>
                    <a:lnTo>
                      <a:pt x="203" y="23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71"/>
              <p:cNvSpPr>
                <a:spLocks/>
              </p:cNvSpPr>
              <p:nvPr/>
            </p:nvSpPr>
            <p:spPr bwMode="auto">
              <a:xfrm>
                <a:off x="7707155" y="3303438"/>
                <a:ext cx="110624" cy="452553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72"/>
              <p:cNvSpPr>
                <a:spLocks/>
              </p:cNvSpPr>
              <p:nvPr/>
            </p:nvSpPr>
            <p:spPr bwMode="auto">
              <a:xfrm>
                <a:off x="8169764" y="2822390"/>
                <a:ext cx="140794" cy="170965"/>
              </a:xfrm>
              <a:custGeom>
                <a:avLst/>
                <a:gdLst>
                  <a:gd name="T0" fmla="*/ 53 w 60"/>
                  <a:gd name="T1" fmla="*/ 17 h 73"/>
                  <a:gd name="T2" fmla="*/ 51 w 60"/>
                  <a:gd name="T3" fmla="*/ 15 h 73"/>
                  <a:gd name="T4" fmla="*/ 51 w 60"/>
                  <a:gd name="T5" fmla="*/ 15 h 73"/>
                  <a:gd name="T6" fmla="*/ 24 w 60"/>
                  <a:gd name="T7" fmla="*/ 5 h 73"/>
                  <a:gd name="T8" fmla="*/ 9 w 60"/>
                  <a:gd name="T9" fmla="*/ 15 h 73"/>
                  <a:gd name="T10" fmla="*/ 5 w 60"/>
                  <a:gd name="T11" fmla="*/ 22 h 73"/>
                  <a:gd name="T12" fmla="*/ 5 w 60"/>
                  <a:gd name="T13" fmla="*/ 33 h 73"/>
                  <a:gd name="T14" fmla="*/ 1 w 60"/>
                  <a:gd name="T15" fmla="*/ 36 h 73"/>
                  <a:gd name="T16" fmla="*/ 4 w 60"/>
                  <a:gd name="T17" fmla="*/ 47 h 73"/>
                  <a:gd name="T18" fmla="*/ 16 w 60"/>
                  <a:gd name="T19" fmla="*/ 51 h 73"/>
                  <a:gd name="T20" fmla="*/ 23 w 60"/>
                  <a:gd name="T21" fmla="*/ 66 h 73"/>
                  <a:gd name="T22" fmla="*/ 56 w 60"/>
                  <a:gd name="T23" fmla="*/ 72 h 73"/>
                  <a:gd name="T24" fmla="*/ 60 w 60"/>
                  <a:gd name="T25" fmla="*/ 46 h 73"/>
                  <a:gd name="T26" fmla="*/ 53 w 60"/>
                  <a:gd name="T27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73">
                    <a:moveTo>
                      <a:pt x="53" y="17"/>
                    </a:moveTo>
                    <a:cubicBezTo>
                      <a:pt x="52" y="16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6"/>
                      <a:pt x="37" y="0"/>
                      <a:pt x="24" y="5"/>
                    </a:cubicBezTo>
                    <a:cubicBezTo>
                      <a:pt x="16" y="8"/>
                      <a:pt x="11" y="10"/>
                      <a:pt x="9" y="15"/>
                    </a:cubicBezTo>
                    <a:cubicBezTo>
                      <a:pt x="8" y="17"/>
                      <a:pt x="6" y="19"/>
                      <a:pt x="5" y="22"/>
                    </a:cubicBezTo>
                    <a:cubicBezTo>
                      <a:pt x="4" y="25"/>
                      <a:pt x="4" y="29"/>
                      <a:pt x="5" y="33"/>
                    </a:cubicBezTo>
                    <a:cubicBezTo>
                      <a:pt x="3" y="34"/>
                      <a:pt x="2" y="35"/>
                      <a:pt x="1" y="36"/>
                    </a:cubicBezTo>
                    <a:cubicBezTo>
                      <a:pt x="0" y="40"/>
                      <a:pt x="0" y="43"/>
                      <a:pt x="4" y="47"/>
                    </a:cubicBezTo>
                    <a:cubicBezTo>
                      <a:pt x="7" y="48"/>
                      <a:pt x="11" y="50"/>
                      <a:pt x="16" y="51"/>
                    </a:cubicBezTo>
                    <a:cubicBezTo>
                      <a:pt x="20" y="55"/>
                      <a:pt x="23" y="60"/>
                      <a:pt x="23" y="66"/>
                    </a:cubicBezTo>
                    <a:cubicBezTo>
                      <a:pt x="24" y="73"/>
                      <a:pt x="56" y="72"/>
                      <a:pt x="56" y="72"/>
                    </a:cubicBezTo>
                    <a:cubicBezTo>
                      <a:pt x="56" y="66"/>
                      <a:pt x="60" y="55"/>
                      <a:pt x="60" y="46"/>
                    </a:cubicBezTo>
                    <a:cubicBezTo>
                      <a:pt x="60" y="36"/>
                      <a:pt x="53" y="21"/>
                      <a:pt x="53" y="17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73"/>
              <p:cNvSpPr>
                <a:spLocks/>
              </p:cNvSpPr>
              <p:nvPr/>
            </p:nvSpPr>
            <p:spPr bwMode="auto">
              <a:xfrm>
                <a:off x="8218372" y="2969889"/>
                <a:ext cx="92187" cy="50284"/>
              </a:xfrm>
              <a:custGeom>
                <a:avLst/>
                <a:gdLst>
                  <a:gd name="T0" fmla="*/ 0 w 55"/>
                  <a:gd name="T1" fmla="*/ 28 h 30"/>
                  <a:gd name="T2" fmla="*/ 0 w 55"/>
                  <a:gd name="T3" fmla="*/ 0 h 30"/>
                  <a:gd name="T4" fmla="*/ 55 w 55"/>
                  <a:gd name="T5" fmla="*/ 4 h 30"/>
                  <a:gd name="T6" fmla="*/ 50 w 55"/>
                  <a:gd name="T7" fmla="*/ 30 h 30"/>
                  <a:gd name="T8" fmla="*/ 0 w 55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0">
                    <a:moveTo>
                      <a:pt x="0" y="28"/>
                    </a:moveTo>
                    <a:lnTo>
                      <a:pt x="0" y="0"/>
                    </a:lnTo>
                    <a:lnTo>
                      <a:pt x="55" y="4"/>
                    </a:lnTo>
                    <a:lnTo>
                      <a:pt x="5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74"/>
              <p:cNvSpPr>
                <a:spLocks/>
              </p:cNvSpPr>
              <p:nvPr/>
            </p:nvSpPr>
            <p:spPr bwMode="auto">
              <a:xfrm>
                <a:off x="7904937" y="2979945"/>
                <a:ext cx="407298" cy="963771"/>
              </a:xfrm>
              <a:custGeom>
                <a:avLst/>
                <a:gdLst>
                  <a:gd name="T0" fmla="*/ 0 w 174"/>
                  <a:gd name="T1" fmla="*/ 133 h 411"/>
                  <a:gd name="T2" fmla="*/ 133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3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75"/>
              <p:cNvSpPr>
                <a:spLocks/>
              </p:cNvSpPr>
              <p:nvPr/>
            </p:nvSpPr>
            <p:spPr bwMode="auto">
              <a:xfrm>
                <a:off x="7901585" y="3281647"/>
                <a:ext cx="100567" cy="424060"/>
              </a:xfrm>
              <a:custGeom>
                <a:avLst/>
                <a:gdLst>
                  <a:gd name="T0" fmla="*/ 13 w 60"/>
                  <a:gd name="T1" fmla="*/ 0 h 253"/>
                  <a:gd name="T2" fmla="*/ 13 w 60"/>
                  <a:gd name="T3" fmla="*/ 0 h 253"/>
                  <a:gd name="T4" fmla="*/ 60 w 60"/>
                  <a:gd name="T5" fmla="*/ 66 h 253"/>
                  <a:gd name="T6" fmla="*/ 28 w 60"/>
                  <a:gd name="T7" fmla="*/ 77 h 253"/>
                  <a:gd name="T8" fmla="*/ 53 w 60"/>
                  <a:gd name="T9" fmla="*/ 81 h 253"/>
                  <a:gd name="T10" fmla="*/ 52 w 60"/>
                  <a:gd name="T11" fmla="*/ 253 h 253"/>
                  <a:gd name="T12" fmla="*/ 0 w 60"/>
                  <a:gd name="T13" fmla="*/ 4 h 253"/>
                  <a:gd name="T14" fmla="*/ 13 w 60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53">
                    <a:moveTo>
                      <a:pt x="13" y="0"/>
                    </a:moveTo>
                    <a:lnTo>
                      <a:pt x="13" y="0"/>
                    </a:lnTo>
                    <a:lnTo>
                      <a:pt x="60" y="66"/>
                    </a:lnTo>
                    <a:lnTo>
                      <a:pt x="28" y="77"/>
                    </a:lnTo>
                    <a:lnTo>
                      <a:pt x="53" y="81"/>
                    </a:lnTo>
                    <a:lnTo>
                      <a:pt x="52" y="253"/>
                    </a:lnTo>
                    <a:lnTo>
                      <a:pt x="0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76"/>
              <p:cNvSpPr>
                <a:spLocks/>
              </p:cNvSpPr>
              <p:nvPr/>
            </p:nvSpPr>
            <p:spPr bwMode="auto">
              <a:xfrm>
                <a:off x="7881471" y="3288352"/>
                <a:ext cx="35199" cy="73749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0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8" name="Freeform: Shape 77"/>
              <p:cNvSpPr>
                <a:spLocks/>
              </p:cNvSpPr>
              <p:nvPr/>
            </p:nvSpPr>
            <p:spPr bwMode="auto">
              <a:xfrm>
                <a:off x="7859682" y="3357073"/>
                <a:ext cx="124033" cy="586643"/>
              </a:xfrm>
              <a:custGeom>
                <a:avLst/>
                <a:gdLst>
                  <a:gd name="T0" fmla="*/ 0 w 74"/>
                  <a:gd name="T1" fmla="*/ 1 h 350"/>
                  <a:gd name="T2" fmla="*/ 20 w 74"/>
                  <a:gd name="T3" fmla="*/ 0 h 350"/>
                  <a:gd name="T4" fmla="*/ 74 w 74"/>
                  <a:gd name="T5" fmla="*/ 290 h 350"/>
                  <a:gd name="T6" fmla="*/ 55 w 74"/>
                  <a:gd name="T7" fmla="*/ 350 h 350"/>
                  <a:gd name="T8" fmla="*/ 14 w 74"/>
                  <a:gd name="T9" fmla="*/ 291 h 350"/>
                  <a:gd name="T10" fmla="*/ 0 w 74"/>
                  <a:gd name="T11" fmla="*/ 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50">
                    <a:moveTo>
                      <a:pt x="0" y="1"/>
                    </a:moveTo>
                    <a:lnTo>
                      <a:pt x="20" y="0"/>
                    </a:lnTo>
                    <a:lnTo>
                      <a:pt x="74" y="290"/>
                    </a:lnTo>
                    <a:lnTo>
                      <a:pt x="55" y="350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78"/>
              <p:cNvSpPr>
                <a:spLocks/>
              </p:cNvSpPr>
              <p:nvPr/>
            </p:nvSpPr>
            <p:spPr bwMode="auto">
              <a:xfrm>
                <a:off x="7824483" y="3296733"/>
                <a:ext cx="68722" cy="72074"/>
              </a:xfrm>
              <a:custGeom>
                <a:avLst/>
                <a:gdLst>
                  <a:gd name="T0" fmla="*/ 0 w 29"/>
                  <a:gd name="T1" fmla="*/ 8 h 31"/>
                  <a:gd name="T2" fmla="*/ 29 w 29"/>
                  <a:gd name="T3" fmla="*/ 0 h 31"/>
                  <a:gd name="T4" fmla="*/ 29 w 29"/>
                  <a:gd name="T5" fmla="*/ 28 h 31"/>
                  <a:gd name="T6" fmla="*/ 15 w 29"/>
                  <a:gd name="T7" fmla="*/ 31 h 31"/>
                  <a:gd name="T8" fmla="*/ 0 w 29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8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15" y="31"/>
                      <a:pt x="15" y="31"/>
                      <a:pt x="15" y="3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79"/>
              <p:cNvSpPr>
                <a:spLocks/>
              </p:cNvSpPr>
              <p:nvPr/>
            </p:nvSpPr>
            <p:spPr bwMode="auto">
              <a:xfrm>
                <a:off x="7878119" y="3258182"/>
                <a:ext cx="45256" cy="103920"/>
              </a:xfrm>
              <a:custGeom>
                <a:avLst/>
                <a:gdLst>
                  <a:gd name="T0" fmla="*/ 0 w 27"/>
                  <a:gd name="T1" fmla="*/ 24 h 62"/>
                  <a:gd name="T2" fmla="*/ 27 w 27"/>
                  <a:gd name="T3" fmla="*/ 62 h 62"/>
                  <a:gd name="T4" fmla="*/ 27 w 27"/>
                  <a:gd name="T5" fmla="*/ 10 h 62"/>
                  <a:gd name="T6" fmla="*/ 9 w 27"/>
                  <a:gd name="T7" fmla="*/ 0 h 62"/>
                  <a:gd name="T8" fmla="*/ 0 w 27"/>
                  <a:gd name="T9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2">
                    <a:moveTo>
                      <a:pt x="0" y="24"/>
                    </a:moveTo>
                    <a:lnTo>
                      <a:pt x="27" y="62"/>
                    </a:lnTo>
                    <a:lnTo>
                      <a:pt x="27" y="10"/>
                    </a:lnTo>
                    <a:lnTo>
                      <a:pt x="9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80"/>
              <p:cNvSpPr>
                <a:spLocks/>
              </p:cNvSpPr>
              <p:nvPr/>
            </p:nvSpPr>
            <p:spPr bwMode="auto">
              <a:xfrm>
                <a:off x="7700450" y="3273267"/>
                <a:ext cx="142471" cy="113976"/>
              </a:xfrm>
              <a:custGeom>
                <a:avLst/>
                <a:gdLst>
                  <a:gd name="T0" fmla="*/ 0 w 85"/>
                  <a:gd name="T1" fmla="*/ 22 h 68"/>
                  <a:gd name="T2" fmla="*/ 11 w 85"/>
                  <a:gd name="T3" fmla="*/ 0 h 68"/>
                  <a:gd name="T4" fmla="*/ 85 w 85"/>
                  <a:gd name="T5" fmla="*/ 22 h 68"/>
                  <a:gd name="T6" fmla="*/ 67 w 85"/>
                  <a:gd name="T7" fmla="*/ 68 h 68"/>
                  <a:gd name="T8" fmla="*/ 0 w 85"/>
                  <a:gd name="T9" fmla="*/ 2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8">
                    <a:moveTo>
                      <a:pt x="0" y="22"/>
                    </a:moveTo>
                    <a:lnTo>
                      <a:pt x="11" y="0"/>
                    </a:lnTo>
                    <a:lnTo>
                      <a:pt x="85" y="22"/>
                    </a:lnTo>
                    <a:lnTo>
                      <a:pt x="67" y="6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81"/>
              <p:cNvSpPr>
                <a:spLocks/>
              </p:cNvSpPr>
              <p:nvPr/>
            </p:nvSpPr>
            <p:spPr bwMode="auto">
              <a:xfrm>
                <a:off x="7584798" y="2964861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6 h 125"/>
                  <a:gd name="T14" fmla="*/ 27 w 70"/>
                  <a:gd name="T15" fmla="*/ 92 h 125"/>
                  <a:gd name="T16" fmla="*/ 22 w 70"/>
                  <a:gd name="T17" fmla="*/ 79 h 125"/>
                  <a:gd name="T18" fmla="*/ 32 w 70"/>
                  <a:gd name="T19" fmla="*/ 74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6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6"/>
                      <a:pt x="40" y="96"/>
                    </a:cubicBezTo>
                    <a:cubicBezTo>
                      <a:pt x="40" y="96"/>
                      <a:pt x="33" y="97"/>
                      <a:pt x="27" y="92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4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82"/>
            <p:cNvGrpSpPr/>
            <p:nvPr/>
          </p:nvGrpSpPr>
          <p:grpSpPr>
            <a:xfrm>
              <a:off x="7223508" y="1627785"/>
              <a:ext cx="1167839" cy="1702101"/>
              <a:chOff x="9631343" y="2170379"/>
              <a:chExt cx="1557119" cy="2269469"/>
            </a:xfrm>
          </p:grpSpPr>
          <p:sp>
            <p:nvSpPr>
              <p:cNvPr id="76" name="Freeform: Shape 83"/>
              <p:cNvSpPr>
                <a:spLocks/>
              </p:cNvSpPr>
              <p:nvPr/>
            </p:nvSpPr>
            <p:spPr bwMode="auto">
              <a:xfrm>
                <a:off x="9631343" y="3216279"/>
                <a:ext cx="1081100" cy="1223569"/>
              </a:xfrm>
              <a:custGeom>
                <a:avLst/>
                <a:gdLst>
                  <a:gd name="T0" fmla="*/ 212 w 461"/>
                  <a:gd name="T1" fmla="*/ 26 h 522"/>
                  <a:gd name="T2" fmla="*/ 46 w 461"/>
                  <a:gd name="T3" fmla="*/ 109 h 522"/>
                  <a:gd name="T4" fmla="*/ 130 w 461"/>
                  <a:gd name="T5" fmla="*/ 267 h 522"/>
                  <a:gd name="T6" fmla="*/ 63 w 461"/>
                  <a:gd name="T7" fmla="*/ 293 h 522"/>
                  <a:gd name="T8" fmla="*/ 161 w 461"/>
                  <a:gd name="T9" fmla="*/ 292 h 522"/>
                  <a:gd name="T10" fmla="*/ 162 w 461"/>
                  <a:gd name="T11" fmla="*/ 289 h 522"/>
                  <a:gd name="T12" fmla="*/ 175 w 461"/>
                  <a:gd name="T13" fmla="*/ 291 h 522"/>
                  <a:gd name="T14" fmla="*/ 118 w 461"/>
                  <a:gd name="T15" fmla="*/ 98 h 522"/>
                  <a:gd name="T16" fmla="*/ 258 w 461"/>
                  <a:gd name="T17" fmla="*/ 110 h 522"/>
                  <a:gd name="T18" fmla="*/ 373 w 461"/>
                  <a:gd name="T19" fmla="*/ 453 h 522"/>
                  <a:gd name="T20" fmla="*/ 384 w 461"/>
                  <a:gd name="T21" fmla="*/ 463 h 522"/>
                  <a:gd name="T22" fmla="*/ 457 w 461"/>
                  <a:gd name="T23" fmla="*/ 519 h 522"/>
                  <a:gd name="T24" fmla="*/ 423 w 461"/>
                  <a:gd name="T25" fmla="*/ 441 h 522"/>
                  <a:gd name="T26" fmla="*/ 340 w 461"/>
                  <a:gd name="T27" fmla="*/ 18 h 522"/>
                  <a:gd name="T28" fmla="*/ 212 w 461"/>
                  <a:gd name="T29" fmla="*/ 26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2">
                    <a:moveTo>
                      <a:pt x="212" y="26"/>
                    </a:moveTo>
                    <a:cubicBezTo>
                      <a:pt x="156" y="37"/>
                      <a:pt x="0" y="0"/>
                      <a:pt x="46" y="109"/>
                    </a:cubicBezTo>
                    <a:cubicBezTo>
                      <a:pt x="75" y="179"/>
                      <a:pt x="101" y="216"/>
                      <a:pt x="130" y="267"/>
                    </a:cubicBezTo>
                    <a:cubicBezTo>
                      <a:pt x="112" y="274"/>
                      <a:pt x="59" y="292"/>
                      <a:pt x="63" y="293"/>
                    </a:cubicBezTo>
                    <a:cubicBezTo>
                      <a:pt x="71" y="296"/>
                      <a:pt x="160" y="298"/>
                      <a:pt x="161" y="292"/>
                    </a:cubicBezTo>
                    <a:cubicBezTo>
                      <a:pt x="162" y="292"/>
                      <a:pt x="160" y="298"/>
                      <a:pt x="162" y="289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94" y="251"/>
                      <a:pt x="92" y="100"/>
                      <a:pt x="118" y="98"/>
                    </a:cubicBezTo>
                    <a:cubicBezTo>
                      <a:pt x="178" y="94"/>
                      <a:pt x="250" y="110"/>
                      <a:pt x="258" y="110"/>
                    </a:cubicBezTo>
                    <a:cubicBezTo>
                      <a:pt x="262" y="110"/>
                      <a:pt x="305" y="225"/>
                      <a:pt x="373" y="453"/>
                    </a:cubicBezTo>
                    <a:cubicBezTo>
                      <a:pt x="384" y="463"/>
                      <a:pt x="384" y="463"/>
                      <a:pt x="384" y="463"/>
                    </a:cubicBezTo>
                    <a:cubicBezTo>
                      <a:pt x="386" y="470"/>
                      <a:pt x="447" y="522"/>
                      <a:pt x="457" y="519"/>
                    </a:cubicBezTo>
                    <a:cubicBezTo>
                      <a:pt x="461" y="518"/>
                      <a:pt x="435" y="460"/>
                      <a:pt x="423" y="441"/>
                    </a:cubicBezTo>
                    <a:cubicBezTo>
                      <a:pt x="375" y="230"/>
                      <a:pt x="357" y="126"/>
                      <a:pt x="340" y="18"/>
                    </a:cubicBezTo>
                    <a:lnTo>
                      <a:pt x="212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: Shape 84"/>
              <p:cNvSpPr>
                <a:spLocks/>
              </p:cNvSpPr>
              <p:nvPr/>
            </p:nvSpPr>
            <p:spPr bwMode="auto">
              <a:xfrm>
                <a:off x="10098982" y="3269915"/>
                <a:ext cx="338577" cy="82131"/>
              </a:xfrm>
              <a:custGeom>
                <a:avLst/>
                <a:gdLst>
                  <a:gd name="T0" fmla="*/ 143 w 145"/>
                  <a:gd name="T1" fmla="*/ 10 h 35"/>
                  <a:gd name="T2" fmla="*/ 57 w 145"/>
                  <a:gd name="T3" fmla="*/ 12 h 35"/>
                  <a:gd name="T4" fmla="*/ 3 w 145"/>
                  <a:gd name="T5" fmla="*/ 0 h 35"/>
                  <a:gd name="T6" fmla="*/ 5 w 145"/>
                  <a:gd name="T7" fmla="*/ 20 h 35"/>
                  <a:gd name="T8" fmla="*/ 71 w 145"/>
                  <a:gd name="T9" fmla="*/ 35 h 35"/>
                  <a:gd name="T10" fmla="*/ 145 w 145"/>
                  <a:gd name="T11" fmla="*/ 28 h 35"/>
                  <a:gd name="T12" fmla="*/ 14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143" y="10"/>
                    </a:moveTo>
                    <a:cubicBezTo>
                      <a:pt x="137" y="11"/>
                      <a:pt x="89" y="16"/>
                      <a:pt x="57" y="12"/>
                    </a:cubicBezTo>
                    <a:cubicBezTo>
                      <a:pt x="26" y="9"/>
                      <a:pt x="3" y="0"/>
                      <a:pt x="3" y="0"/>
                    </a:cubicBezTo>
                    <a:cubicBezTo>
                      <a:pt x="3" y="0"/>
                      <a:pt x="0" y="19"/>
                      <a:pt x="5" y="20"/>
                    </a:cubicBezTo>
                    <a:cubicBezTo>
                      <a:pt x="9" y="21"/>
                      <a:pt x="18" y="35"/>
                      <a:pt x="71" y="35"/>
                    </a:cubicBezTo>
                    <a:cubicBezTo>
                      <a:pt x="123" y="34"/>
                      <a:pt x="145" y="28"/>
                      <a:pt x="145" y="28"/>
                    </a:cubicBezTo>
                    <a:lnTo>
                      <a:pt x="14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: Shape 85"/>
              <p:cNvSpPr>
                <a:spLocks/>
              </p:cNvSpPr>
              <p:nvPr/>
            </p:nvSpPr>
            <p:spPr bwMode="auto">
              <a:xfrm>
                <a:off x="10102334" y="2626284"/>
                <a:ext cx="357015" cy="732466"/>
              </a:xfrm>
              <a:custGeom>
                <a:avLst/>
                <a:gdLst>
                  <a:gd name="T0" fmla="*/ 66 w 152"/>
                  <a:gd name="T1" fmla="*/ 0 h 313"/>
                  <a:gd name="T2" fmla="*/ 51 w 152"/>
                  <a:gd name="T3" fmla="*/ 17 h 313"/>
                  <a:gd name="T4" fmla="*/ 0 w 152"/>
                  <a:gd name="T5" fmla="*/ 280 h 313"/>
                  <a:gd name="T6" fmla="*/ 152 w 152"/>
                  <a:gd name="T7" fmla="*/ 293 h 313"/>
                  <a:gd name="T8" fmla="*/ 149 w 152"/>
                  <a:gd name="T9" fmla="*/ 18 h 313"/>
                  <a:gd name="T10" fmla="*/ 120 w 152"/>
                  <a:gd name="T11" fmla="*/ 14 h 313"/>
                  <a:gd name="T12" fmla="*/ 66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66" y="0"/>
                    </a:moveTo>
                    <a:cubicBezTo>
                      <a:pt x="60" y="9"/>
                      <a:pt x="51" y="17"/>
                      <a:pt x="51" y="17"/>
                    </a:cubicBezTo>
                    <a:cubicBezTo>
                      <a:pt x="4" y="25"/>
                      <a:pt x="5" y="236"/>
                      <a:pt x="0" y="280"/>
                    </a:cubicBezTo>
                    <a:cubicBezTo>
                      <a:pt x="12" y="313"/>
                      <a:pt x="134" y="302"/>
                      <a:pt x="152" y="293"/>
                    </a:cubicBezTo>
                    <a:cubicBezTo>
                      <a:pt x="142" y="196"/>
                      <a:pt x="125" y="112"/>
                      <a:pt x="149" y="18"/>
                    </a:cubicBezTo>
                    <a:cubicBezTo>
                      <a:pt x="132" y="16"/>
                      <a:pt x="120" y="14"/>
                      <a:pt x="120" y="14"/>
                    </a:cubicBezTo>
                    <a:cubicBezTo>
                      <a:pt x="66" y="0"/>
                      <a:pt x="66" y="0"/>
                      <a:pt x="66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: Shape 86"/>
              <p:cNvSpPr>
                <a:spLocks/>
              </p:cNvSpPr>
              <p:nvPr/>
            </p:nvSpPr>
            <p:spPr bwMode="auto">
              <a:xfrm>
                <a:off x="10231395" y="2614551"/>
                <a:ext cx="192755" cy="48608"/>
              </a:xfrm>
              <a:custGeom>
                <a:avLst/>
                <a:gdLst>
                  <a:gd name="T0" fmla="*/ 112 w 115"/>
                  <a:gd name="T1" fmla="*/ 29 h 29"/>
                  <a:gd name="T2" fmla="*/ 115 w 115"/>
                  <a:gd name="T3" fmla="*/ 8 h 29"/>
                  <a:gd name="T4" fmla="*/ 13 w 115"/>
                  <a:gd name="T5" fmla="*/ 0 h 29"/>
                  <a:gd name="T6" fmla="*/ 0 w 115"/>
                  <a:gd name="T7" fmla="*/ 26 h 29"/>
                  <a:gd name="T8" fmla="*/ 112 w 115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9">
                    <a:moveTo>
                      <a:pt x="112" y="29"/>
                    </a:moveTo>
                    <a:lnTo>
                      <a:pt x="115" y="8"/>
                    </a:lnTo>
                    <a:lnTo>
                      <a:pt x="13" y="0"/>
                    </a:lnTo>
                    <a:lnTo>
                      <a:pt x="0" y="26"/>
                    </a:lnTo>
                    <a:lnTo>
                      <a:pt x="112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0" name="Freeform: Shape 87"/>
              <p:cNvSpPr>
                <a:spLocks/>
              </p:cNvSpPr>
              <p:nvPr/>
            </p:nvSpPr>
            <p:spPr bwMode="auto">
              <a:xfrm>
                <a:off x="10243128" y="2332962"/>
                <a:ext cx="335225" cy="367071"/>
              </a:xfrm>
              <a:custGeom>
                <a:avLst/>
                <a:gdLst>
                  <a:gd name="T0" fmla="*/ 124 w 143"/>
                  <a:gd name="T1" fmla="*/ 35 h 157"/>
                  <a:gd name="T2" fmla="*/ 68 w 143"/>
                  <a:gd name="T3" fmla="*/ 6 h 157"/>
                  <a:gd name="T4" fmla="*/ 55 w 143"/>
                  <a:gd name="T5" fmla="*/ 17 h 157"/>
                  <a:gd name="T6" fmla="*/ 27 w 143"/>
                  <a:gd name="T7" fmla="*/ 15 h 157"/>
                  <a:gd name="T8" fmla="*/ 24 w 143"/>
                  <a:gd name="T9" fmla="*/ 29 h 157"/>
                  <a:gd name="T10" fmla="*/ 4 w 143"/>
                  <a:gd name="T11" fmla="*/ 59 h 157"/>
                  <a:gd name="T12" fmla="*/ 18 w 143"/>
                  <a:gd name="T13" fmla="*/ 105 h 157"/>
                  <a:gd name="T14" fmla="*/ 6 w 143"/>
                  <a:gd name="T15" fmla="*/ 122 h 157"/>
                  <a:gd name="T16" fmla="*/ 6 w 143"/>
                  <a:gd name="T17" fmla="*/ 122 h 157"/>
                  <a:gd name="T18" fmla="*/ 10 w 143"/>
                  <a:gd name="T19" fmla="*/ 157 h 157"/>
                  <a:gd name="T20" fmla="*/ 75 w 143"/>
                  <a:gd name="T21" fmla="*/ 138 h 157"/>
                  <a:gd name="T22" fmla="*/ 77 w 143"/>
                  <a:gd name="T23" fmla="*/ 121 h 157"/>
                  <a:gd name="T24" fmla="*/ 85 w 143"/>
                  <a:gd name="T25" fmla="*/ 112 h 157"/>
                  <a:gd name="T26" fmla="*/ 124 w 143"/>
                  <a:gd name="T27" fmla="*/ 3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7">
                    <a:moveTo>
                      <a:pt x="124" y="35"/>
                    </a:moveTo>
                    <a:cubicBezTo>
                      <a:pt x="106" y="5"/>
                      <a:pt x="99" y="0"/>
                      <a:pt x="68" y="6"/>
                    </a:cubicBezTo>
                    <a:cubicBezTo>
                      <a:pt x="65" y="6"/>
                      <a:pt x="57" y="17"/>
                      <a:pt x="55" y="17"/>
                    </a:cubicBezTo>
                    <a:cubicBezTo>
                      <a:pt x="48" y="17"/>
                      <a:pt x="39" y="16"/>
                      <a:pt x="27" y="1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9" y="51"/>
                      <a:pt x="4" y="59"/>
                    </a:cubicBezTo>
                    <a:cubicBezTo>
                      <a:pt x="0" y="68"/>
                      <a:pt x="20" y="96"/>
                      <a:pt x="18" y="105"/>
                    </a:cubicBezTo>
                    <a:cubicBezTo>
                      <a:pt x="17" y="114"/>
                      <a:pt x="8" y="118"/>
                      <a:pt x="6" y="122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77" y="142"/>
                      <a:pt x="75" y="138"/>
                    </a:cubicBezTo>
                    <a:cubicBezTo>
                      <a:pt x="73" y="135"/>
                      <a:pt x="77" y="121"/>
                      <a:pt x="77" y="121"/>
                    </a:cubicBezTo>
                    <a:cubicBezTo>
                      <a:pt x="81" y="113"/>
                      <a:pt x="81" y="112"/>
                      <a:pt x="85" y="112"/>
                    </a:cubicBezTo>
                    <a:cubicBezTo>
                      <a:pt x="123" y="105"/>
                      <a:pt x="143" y="69"/>
                      <a:pt x="124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Freeform: Shape 88"/>
              <p:cNvSpPr>
                <a:spLocks/>
              </p:cNvSpPr>
              <p:nvPr/>
            </p:nvSpPr>
            <p:spPr bwMode="auto">
              <a:xfrm>
                <a:off x="10243128" y="2470404"/>
                <a:ext cx="222925" cy="217896"/>
              </a:xfrm>
              <a:custGeom>
                <a:avLst/>
                <a:gdLst>
                  <a:gd name="T0" fmla="*/ 4 w 95"/>
                  <a:gd name="T1" fmla="*/ 0 h 93"/>
                  <a:gd name="T2" fmla="*/ 18 w 95"/>
                  <a:gd name="T3" fmla="*/ 46 h 93"/>
                  <a:gd name="T4" fmla="*/ 6 w 95"/>
                  <a:gd name="T5" fmla="*/ 63 h 93"/>
                  <a:gd name="T6" fmla="*/ 6 w 95"/>
                  <a:gd name="T7" fmla="*/ 63 h 93"/>
                  <a:gd name="T8" fmla="*/ 9 w 95"/>
                  <a:gd name="T9" fmla="*/ 89 h 93"/>
                  <a:gd name="T10" fmla="*/ 36 w 95"/>
                  <a:gd name="T11" fmla="*/ 92 h 93"/>
                  <a:gd name="T12" fmla="*/ 36 w 95"/>
                  <a:gd name="T13" fmla="*/ 92 h 93"/>
                  <a:gd name="T14" fmla="*/ 74 w 95"/>
                  <a:gd name="T15" fmla="*/ 75 h 93"/>
                  <a:gd name="T16" fmla="*/ 75 w 95"/>
                  <a:gd name="T17" fmla="*/ 65 h 93"/>
                  <a:gd name="T18" fmla="*/ 83 w 95"/>
                  <a:gd name="T19" fmla="*/ 54 h 93"/>
                  <a:gd name="T20" fmla="*/ 81 w 95"/>
                  <a:gd name="T21" fmla="*/ 46 h 93"/>
                  <a:gd name="T22" fmla="*/ 95 w 95"/>
                  <a:gd name="T23" fmla="*/ 29 h 93"/>
                  <a:gd name="T24" fmla="*/ 89 w 95"/>
                  <a:gd name="T25" fmla="*/ 24 h 93"/>
                  <a:gd name="T26" fmla="*/ 74 w 95"/>
                  <a:gd name="T27" fmla="*/ 33 h 93"/>
                  <a:gd name="T28" fmla="*/ 4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4" y="0"/>
                    </a:moveTo>
                    <a:cubicBezTo>
                      <a:pt x="0" y="9"/>
                      <a:pt x="20" y="37"/>
                      <a:pt x="18" y="46"/>
                    </a:cubicBezTo>
                    <a:cubicBezTo>
                      <a:pt x="17" y="55"/>
                      <a:pt x="8" y="59"/>
                      <a:pt x="6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20" y="92"/>
                      <a:pt x="31" y="93"/>
                      <a:pt x="36" y="9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4" y="90"/>
                      <a:pt x="62" y="82"/>
                      <a:pt x="74" y="75"/>
                    </a:cubicBezTo>
                    <a:cubicBezTo>
                      <a:pt x="75" y="71"/>
                      <a:pt x="75" y="65"/>
                      <a:pt x="75" y="65"/>
                    </a:cubicBezTo>
                    <a:cubicBezTo>
                      <a:pt x="78" y="63"/>
                      <a:pt x="79" y="55"/>
                      <a:pt x="83" y="54"/>
                    </a:cubicBezTo>
                    <a:cubicBezTo>
                      <a:pt x="82" y="50"/>
                      <a:pt x="82" y="48"/>
                      <a:pt x="81" y="46"/>
                    </a:cubicBezTo>
                    <a:cubicBezTo>
                      <a:pt x="81" y="44"/>
                      <a:pt x="95" y="29"/>
                      <a:pt x="95" y="29"/>
                    </a:cubicBezTo>
                    <a:cubicBezTo>
                      <a:pt x="95" y="29"/>
                      <a:pt x="89" y="29"/>
                      <a:pt x="89" y="24"/>
                    </a:cubicBezTo>
                    <a:cubicBezTo>
                      <a:pt x="84" y="27"/>
                      <a:pt x="78" y="32"/>
                      <a:pt x="74" y="33"/>
                    </a:cubicBezTo>
                    <a:cubicBezTo>
                      <a:pt x="50" y="36"/>
                      <a:pt x="18" y="3"/>
                      <a:pt x="4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2" name="Freeform: Shape 89"/>
              <p:cNvSpPr>
                <a:spLocks/>
              </p:cNvSpPr>
              <p:nvPr/>
            </p:nvSpPr>
            <p:spPr bwMode="auto">
              <a:xfrm>
                <a:off x="10283355" y="2649750"/>
                <a:ext cx="95540" cy="67045"/>
              </a:xfrm>
              <a:custGeom>
                <a:avLst/>
                <a:gdLst>
                  <a:gd name="T0" fmla="*/ 41 w 41"/>
                  <a:gd name="T1" fmla="*/ 21 h 29"/>
                  <a:gd name="T2" fmla="*/ 33 w 41"/>
                  <a:gd name="T3" fmla="*/ 0 h 29"/>
                  <a:gd name="T4" fmla="*/ 7 w 41"/>
                  <a:gd name="T5" fmla="*/ 7 h 29"/>
                  <a:gd name="T6" fmla="*/ 0 w 41"/>
                  <a:gd name="T7" fmla="*/ 29 h 29"/>
                  <a:gd name="T8" fmla="*/ 41 w 41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9">
                    <a:moveTo>
                      <a:pt x="41" y="21"/>
                    </a:moveTo>
                    <a:cubicBezTo>
                      <a:pt x="38" y="14"/>
                      <a:pt x="36" y="7"/>
                      <a:pt x="33" y="0"/>
                    </a:cubicBezTo>
                    <a:cubicBezTo>
                      <a:pt x="24" y="3"/>
                      <a:pt x="10" y="7"/>
                      <a:pt x="7" y="7"/>
                    </a:cubicBezTo>
                    <a:cubicBezTo>
                      <a:pt x="7" y="7"/>
                      <a:pt x="0" y="29"/>
                      <a:pt x="0" y="29"/>
                    </a:cubicBezTo>
                    <a:lnTo>
                      <a:pt x="41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3" name="Freeform: Shape 90"/>
              <p:cNvSpPr>
                <a:spLocks/>
              </p:cNvSpPr>
              <p:nvPr/>
            </p:nvSpPr>
            <p:spPr bwMode="auto">
              <a:xfrm>
                <a:off x="10301792" y="2664834"/>
                <a:ext cx="253095" cy="764312"/>
              </a:xfrm>
              <a:custGeom>
                <a:avLst/>
                <a:gdLst>
                  <a:gd name="T0" fmla="*/ 24 w 108"/>
                  <a:gd name="T1" fmla="*/ 9 h 326"/>
                  <a:gd name="T2" fmla="*/ 50 w 108"/>
                  <a:gd name="T3" fmla="*/ 326 h 326"/>
                  <a:gd name="T4" fmla="*/ 108 w 108"/>
                  <a:gd name="T5" fmla="*/ 305 h 326"/>
                  <a:gd name="T6" fmla="*/ 84 w 108"/>
                  <a:gd name="T7" fmla="*/ 75 h 326"/>
                  <a:gd name="T8" fmla="*/ 64 w 108"/>
                  <a:gd name="T9" fmla="*/ 1 h 326"/>
                  <a:gd name="T10" fmla="*/ 60 w 108"/>
                  <a:gd name="T11" fmla="*/ 0 h 326"/>
                  <a:gd name="T12" fmla="*/ 24 w 108"/>
                  <a:gd name="T13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24" y="9"/>
                    </a:moveTo>
                    <a:cubicBezTo>
                      <a:pt x="0" y="15"/>
                      <a:pt x="50" y="326"/>
                      <a:pt x="50" y="326"/>
                    </a:cubicBezTo>
                    <a:cubicBezTo>
                      <a:pt x="56" y="321"/>
                      <a:pt x="85" y="318"/>
                      <a:pt x="108" y="30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2" y="1"/>
                      <a:pt x="60" y="0"/>
                    </a:cubicBezTo>
                    <a:lnTo>
                      <a:pt x="24" y="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4" name="Freeform: Shape 91"/>
              <p:cNvSpPr>
                <a:spLocks/>
              </p:cNvSpPr>
              <p:nvPr/>
            </p:nvSpPr>
            <p:spPr bwMode="auto">
              <a:xfrm>
                <a:off x="10761050" y="2170379"/>
                <a:ext cx="144147" cy="162584"/>
              </a:xfrm>
              <a:custGeom>
                <a:avLst/>
                <a:gdLst>
                  <a:gd name="T0" fmla="*/ 22 w 61"/>
                  <a:gd name="T1" fmla="*/ 69 h 69"/>
                  <a:gd name="T2" fmla="*/ 12 w 61"/>
                  <a:gd name="T3" fmla="*/ 51 h 69"/>
                  <a:gd name="T4" fmla="*/ 10 w 61"/>
                  <a:gd name="T5" fmla="*/ 36 h 69"/>
                  <a:gd name="T6" fmla="*/ 2 w 61"/>
                  <a:gd name="T7" fmla="*/ 28 h 69"/>
                  <a:gd name="T8" fmla="*/ 7 w 61"/>
                  <a:gd name="T9" fmla="*/ 12 h 69"/>
                  <a:gd name="T10" fmla="*/ 13 w 61"/>
                  <a:gd name="T11" fmla="*/ 10 h 69"/>
                  <a:gd name="T12" fmla="*/ 18 w 61"/>
                  <a:gd name="T13" fmla="*/ 3 h 69"/>
                  <a:gd name="T14" fmla="*/ 26 w 61"/>
                  <a:gd name="T15" fmla="*/ 3 h 69"/>
                  <a:gd name="T16" fmla="*/ 35 w 61"/>
                  <a:gd name="T17" fmla="*/ 1 h 69"/>
                  <a:gd name="T18" fmla="*/ 56 w 61"/>
                  <a:gd name="T19" fmla="*/ 11 h 69"/>
                  <a:gd name="T20" fmla="*/ 58 w 61"/>
                  <a:gd name="T21" fmla="*/ 36 h 69"/>
                  <a:gd name="T22" fmla="*/ 45 w 61"/>
                  <a:gd name="T23" fmla="*/ 60 h 69"/>
                  <a:gd name="T24" fmla="*/ 22 w 61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9">
                    <a:moveTo>
                      <a:pt x="22" y="69"/>
                    </a:moveTo>
                    <a:cubicBezTo>
                      <a:pt x="19" y="64"/>
                      <a:pt x="15" y="60"/>
                      <a:pt x="12" y="51"/>
                    </a:cubicBezTo>
                    <a:cubicBezTo>
                      <a:pt x="11" y="47"/>
                      <a:pt x="10" y="41"/>
                      <a:pt x="10" y="36"/>
                    </a:cubicBezTo>
                    <a:cubicBezTo>
                      <a:pt x="7" y="35"/>
                      <a:pt x="3" y="31"/>
                      <a:pt x="2" y="28"/>
                    </a:cubicBezTo>
                    <a:cubicBezTo>
                      <a:pt x="0" y="23"/>
                      <a:pt x="5" y="14"/>
                      <a:pt x="7" y="12"/>
                    </a:cubicBezTo>
                    <a:cubicBezTo>
                      <a:pt x="8" y="11"/>
                      <a:pt x="10" y="10"/>
                      <a:pt x="13" y="10"/>
                    </a:cubicBezTo>
                    <a:cubicBezTo>
                      <a:pt x="14" y="7"/>
                      <a:pt x="16" y="5"/>
                      <a:pt x="18" y="3"/>
                    </a:cubicBezTo>
                    <a:cubicBezTo>
                      <a:pt x="20" y="2"/>
                      <a:pt x="23" y="3"/>
                      <a:pt x="26" y="3"/>
                    </a:cubicBezTo>
                    <a:cubicBezTo>
                      <a:pt x="29" y="0"/>
                      <a:pt x="30" y="0"/>
                      <a:pt x="35" y="1"/>
                    </a:cubicBezTo>
                    <a:cubicBezTo>
                      <a:pt x="41" y="2"/>
                      <a:pt x="52" y="6"/>
                      <a:pt x="56" y="11"/>
                    </a:cubicBezTo>
                    <a:cubicBezTo>
                      <a:pt x="61" y="17"/>
                      <a:pt x="61" y="28"/>
                      <a:pt x="58" y="36"/>
                    </a:cubicBezTo>
                    <a:cubicBezTo>
                      <a:pt x="55" y="44"/>
                      <a:pt x="50" y="56"/>
                      <a:pt x="45" y="60"/>
                    </a:cubicBezTo>
                    <a:cubicBezTo>
                      <a:pt x="41" y="64"/>
                      <a:pt x="22" y="69"/>
                      <a:pt x="22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: Shape 92"/>
              <p:cNvSpPr>
                <a:spLocks/>
              </p:cNvSpPr>
              <p:nvPr/>
            </p:nvSpPr>
            <p:spPr bwMode="auto">
              <a:xfrm>
                <a:off x="10777811" y="2291060"/>
                <a:ext cx="103920" cy="58665"/>
              </a:xfrm>
              <a:custGeom>
                <a:avLst/>
                <a:gdLst>
                  <a:gd name="T0" fmla="*/ 1 w 44"/>
                  <a:gd name="T1" fmla="*/ 14 h 25"/>
                  <a:gd name="T2" fmla="*/ 0 w 44"/>
                  <a:gd name="T3" fmla="*/ 10 h 25"/>
                  <a:gd name="T4" fmla="*/ 3 w 44"/>
                  <a:gd name="T5" fmla="*/ 0 h 25"/>
                  <a:gd name="T6" fmla="*/ 42 w 44"/>
                  <a:gd name="T7" fmla="*/ 9 h 25"/>
                  <a:gd name="T8" fmla="*/ 38 w 44"/>
                  <a:gd name="T9" fmla="*/ 25 h 25"/>
                  <a:gd name="T10" fmla="*/ 1 w 44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5">
                    <a:moveTo>
                      <a:pt x="1" y="14"/>
                    </a:moveTo>
                    <a:cubicBezTo>
                      <a:pt x="1" y="13"/>
                      <a:pt x="0" y="10"/>
                      <a:pt x="0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4" y="10"/>
                      <a:pt x="42" y="9"/>
                    </a:cubicBezTo>
                    <a:cubicBezTo>
                      <a:pt x="41" y="9"/>
                      <a:pt x="38" y="25"/>
                      <a:pt x="38" y="25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: Shape 93"/>
              <p:cNvSpPr>
                <a:spLocks/>
              </p:cNvSpPr>
              <p:nvPr/>
            </p:nvSpPr>
            <p:spPr bwMode="auto">
              <a:xfrm>
                <a:off x="10399007" y="2309496"/>
                <a:ext cx="476019" cy="553120"/>
              </a:xfrm>
              <a:custGeom>
                <a:avLst/>
                <a:gdLst>
                  <a:gd name="T0" fmla="*/ 0 w 203"/>
                  <a:gd name="T1" fmla="*/ 236 h 236"/>
                  <a:gd name="T2" fmla="*/ 203 w 203"/>
                  <a:gd name="T3" fmla="*/ 10 h 236"/>
                  <a:gd name="T4" fmla="*/ 160 w 203"/>
                  <a:gd name="T5" fmla="*/ 0 h 236"/>
                  <a:gd name="T6" fmla="*/ 9 w 203"/>
                  <a:gd name="T7" fmla="*/ 162 h 236"/>
                  <a:gd name="T8" fmla="*/ 0 w 203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6">
                    <a:moveTo>
                      <a:pt x="0" y="236"/>
                    </a:moveTo>
                    <a:cubicBezTo>
                      <a:pt x="56" y="222"/>
                      <a:pt x="183" y="165"/>
                      <a:pt x="203" y="10"/>
                    </a:cubicBezTo>
                    <a:cubicBezTo>
                      <a:pt x="188" y="9"/>
                      <a:pt x="175" y="3"/>
                      <a:pt x="160" y="0"/>
                    </a:cubicBezTo>
                    <a:cubicBezTo>
                      <a:pt x="137" y="114"/>
                      <a:pt x="72" y="170"/>
                      <a:pt x="9" y="162"/>
                    </a:cubicBezTo>
                    <a:lnTo>
                      <a:pt x="0" y="2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: Shape 94"/>
              <p:cNvSpPr>
                <a:spLocks/>
              </p:cNvSpPr>
              <p:nvPr/>
            </p:nvSpPr>
            <p:spPr bwMode="auto">
              <a:xfrm>
                <a:off x="10328610" y="2658130"/>
                <a:ext cx="108948" cy="452553"/>
              </a:xfrm>
              <a:custGeom>
                <a:avLst/>
                <a:gdLst>
                  <a:gd name="T0" fmla="*/ 13 w 47"/>
                  <a:gd name="T1" fmla="*/ 12 h 193"/>
                  <a:gd name="T2" fmla="*/ 20 w 47"/>
                  <a:gd name="T3" fmla="*/ 193 h 193"/>
                  <a:gd name="T4" fmla="*/ 37 w 47"/>
                  <a:gd name="T5" fmla="*/ 69 h 193"/>
                  <a:gd name="T6" fmla="*/ 16 w 47"/>
                  <a:gd name="T7" fmla="*/ 64 h 193"/>
                  <a:gd name="T8" fmla="*/ 47 w 47"/>
                  <a:gd name="T9" fmla="*/ 53 h 193"/>
                  <a:gd name="T10" fmla="*/ 38 w 47"/>
                  <a:gd name="T11" fmla="*/ 0 h 193"/>
                  <a:gd name="T12" fmla="*/ 1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13" y="12"/>
                    </a:moveTo>
                    <a:cubicBezTo>
                      <a:pt x="0" y="18"/>
                      <a:pt x="7" y="102"/>
                      <a:pt x="20" y="193"/>
                    </a:cubicBezTo>
                    <a:cubicBezTo>
                      <a:pt x="20" y="193"/>
                      <a:pt x="37" y="69"/>
                      <a:pt x="37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1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: Shape 95"/>
              <p:cNvSpPr>
                <a:spLocks/>
              </p:cNvSpPr>
              <p:nvPr/>
            </p:nvSpPr>
            <p:spPr bwMode="auto">
              <a:xfrm>
                <a:off x="9834155" y="2177083"/>
                <a:ext cx="142471" cy="172641"/>
              </a:xfrm>
              <a:custGeom>
                <a:avLst/>
                <a:gdLst>
                  <a:gd name="T0" fmla="*/ 59 w 61"/>
                  <a:gd name="T1" fmla="*/ 36 h 73"/>
                  <a:gd name="T2" fmla="*/ 55 w 61"/>
                  <a:gd name="T3" fmla="*/ 33 h 73"/>
                  <a:gd name="T4" fmla="*/ 55 w 61"/>
                  <a:gd name="T5" fmla="*/ 22 h 73"/>
                  <a:gd name="T6" fmla="*/ 51 w 61"/>
                  <a:gd name="T7" fmla="*/ 15 h 73"/>
                  <a:gd name="T8" fmla="*/ 36 w 61"/>
                  <a:gd name="T9" fmla="*/ 5 h 73"/>
                  <a:gd name="T10" fmla="*/ 9 w 61"/>
                  <a:gd name="T11" fmla="*/ 15 h 73"/>
                  <a:gd name="T12" fmla="*/ 9 w 61"/>
                  <a:gd name="T13" fmla="*/ 15 h 73"/>
                  <a:gd name="T14" fmla="*/ 8 w 61"/>
                  <a:gd name="T15" fmla="*/ 17 h 73"/>
                  <a:gd name="T16" fmla="*/ 1 w 61"/>
                  <a:gd name="T17" fmla="*/ 46 h 73"/>
                  <a:gd name="T18" fmla="*/ 5 w 61"/>
                  <a:gd name="T19" fmla="*/ 72 h 73"/>
                  <a:gd name="T20" fmla="*/ 37 w 61"/>
                  <a:gd name="T21" fmla="*/ 66 h 73"/>
                  <a:gd name="T22" fmla="*/ 45 w 61"/>
                  <a:gd name="T23" fmla="*/ 51 h 73"/>
                  <a:gd name="T24" fmla="*/ 56 w 61"/>
                  <a:gd name="T25" fmla="*/ 47 h 73"/>
                  <a:gd name="T26" fmla="*/ 59 w 61"/>
                  <a:gd name="T27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73">
                    <a:moveTo>
                      <a:pt x="59" y="36"/>
                    </a:moveTo>
                    <a:cubicBezTo>
                      <a:pt x="59" y="35"/>
                      <a:pt x="57" y="34"/>
                      <a:pt x="55" y="33"/>
                    </a:cubicBezTo>
                    <a:cubicBezTo>
                      <a:pt x="56" y="29"/>
                      <a:pt x="57" y="25"/>
                      <a:pt x="55" y="22"/>
                    </a:cubicBezTo>
                    <a:cubicBezTo>
                      <a:pt x="54" y="19"/>
                      <a:pt x="53" y="17"/>
                      <a:pt x="51" y="15"/>
                    </a:cubicBezTo>
                    <a:cubicBezTo>
                      <a:pt x="49" y="10"/>
                      <a:pt x="45" y="8"/>
                      <a:pt x="36" y="5"/>
                    </a:cubicBezTo>
                    <a:cubicBezTo>
                      <a:pt x="23" y="0"/>
                      <a:pt x="9" y="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8" y="16"/>
                      <a:pt x="8" y="17"/>
                    </a:cubicBezTo>
                    <a:cubicBezTo>
                      <a:pt x="7" y="21"/>
                      <a:pt x="0" y="36"/>
                      <a:pt x="1" y="46"/>
                    </a:cubicBezTo>
                    <a:cubicBezTo>
                      <a:pt x="1" y="55"/>
                      <a:pt x="4" y="66"/>
                      <a:pt x="5" y="72"/>
                    </a:cubicBezTo>
                    <a:cubicBezTo>
                      <a:pt x="5" y="72"/>
                      <a:pt x="37" y="73"/>
                      <a:pt x="37" y="66"/>
                    </a:cubicBezTo>
                    <a:cubicBezTo>
                      <a:pt x="38" y="60"/>
                      <a:pt x="41" y="55"/>
                      <a:pt x="45" y="51"/>
                    </a:cubicBezTo>
                    <a:cubicBezTo>
                      <a:pt x="50" y="50"/>
                      <a:pt x="54" y="48"/>
                      <a:pt x="56" y="47"/>
                    </a:cubicBezTo>
                    <a:cubicBezTo>
                      <a:pt x="61" y="43"/>
                      <a:pt x="61" y="40"/>
                      <a:pt x="59" y="36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9" name="Freeform: Shape 96"/>
              <p:cNvSpPr>
                <a:spLocks/>
              </p:cNvSpPr>
              <p:nvPr/>
            </p:nvSpPr>
            <p:spPr bwMode="auto">
              <a:xfrm>
                <a:off x="9835830" y="2326258"/>
                <a:ext cx="92187" cy="48608"/>
              </a:xfrm>
              <a:custGeom>
                <a:avLst/>
                <a:gdLst>
                  <a:gd name="T0" fmla="*/ 55 w 55"/>
                  <a:gd name="T1" fmla="*/ 28 h 29"/>
                  <a:gd name="T2" fmla="*/ 55 w 55"/>
                  <a:gd name="T3" fmla="*/ 0 h 29"/>
                  <a:gd name="T4" fmla="*/ 0 w 55"/>
                  <a:gd name="T5" fmla="*/ 4 h 29"/>
                  <a:gd name="T6" fmla="*/ 3 w 55"/>
                  <a:gd name="T7" fmla="*/ 29 h 29"/>
                  <a:gd name="T8" fmla="*/ 55 w 55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9">
                    <a:moveTo>
                      <a:pt x="55" y="28"/>
                    </a:moveTo>
                    <a:lnTo>
                      <a:pt x="55" y="0"/>
                    </a:lnTo>
                    <a:lnTo>
                      <a:pt x="0" y="4"/>
                    </a:lnTo>
                    <a:lnTo>
                      <a:pt x="3" y="29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0" name="Freeform: Shape 97"/>
              <p:cNvSpPr>
                <a:spLocks/>
              </p:cNvSpPr>
              <p:nvPr/>
            </p:nvSpPr>
            <p:spPr bwMode="auto">
              <a:xfrm>
                <a:off x="9834155" y="2334639"/>
                <a:ext cx="407298" cy="963771"/>
              </a:xfrm>
              <a:custGeom>
                <a:avLst/>
                <a:gdLst>
                  <a:gd name="T0" fmla="*/ 174 w 174"/>
                  <a:gd name="T1" fmla="*/ 133 h 411"/>
                  <a:gd name="T2" fmla="*/ 41 w 174"/>
                  <a:gd name="T3" fmla="*/ 0 h 411"/>
                  <a:gd name="T4" fmla="*/ 0 w 174"/>
                  <a:gd name="T5" fmla="*/ 3 h 411"/>
                  <a:gd name="T6" fmla="*/ 118 w 174"/>
                  <a:gd name="T7" fmla="*/ 210 h 411"/>
                  <a:gd name="T8" fmla="*/ 75 w 174"/>
                  <a:gd name="T9" fmla="*/ 407 h 411"/>
                  <a:gd name="T10" fmla="*/ 116 w 174"/>
                  <a:gd name="T11" fmla="*/ 411 h 411"/>
                  <a:gd name="T12" fmla="*/ 174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174" y="133"/>
                    </a:moveTo>
                    <a:cubicBezTo>
                      <a:pt x="130" y="125"/>
                      <a:pt x="68" y="169"/>
                      <a:pt x="4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177"/>
                      <a:pt x="53" y="179"/>
                      <a:pt x="118" y="210"/>
                    </a:cubicBezTo>
                    <a:cubicBezTo>
                      <a:pt x="75" y="407"/>
                      <a:pt x="75" y="407"/>
                      <a:pt x="75" y="407"/>
                    </a:cubicBezTo>
                    <a:cubicBezTo>
                      <a:pt x="116" y="411"/>
                      <a:pt x="116" y="411"/>
                      <a:pt x="116" y="411"/>
                    </a:cubicBezTo>
                    <a:lnTo>
                      <a:pt x="174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1" name="Freeform: Shape 98"/>
              <p:cNvSpPr>
                <a:spLocks/>
              </p:cNvSpPr>
              <p:nvPr/>
            </p:nvSpPr>
            <p:spPr bwMode="auto">
              <a:xfrm>
                <a:off x="10142561" y="2638016"/>
                <a:ext cx="100567" cy="420707"/>
              </a:xfrm>
              <a:custGeom>
                <a:avLst/>
                <a:gdLst>
                  <a:gd name="T0" fmla="*/ 48 w 60"/>
                  <a:gd name="T1" fmla="*/ 0 h 251"/>
                  <a:gd name="T2" fmla="*/ 48 w 60"/>
                  <a:gd name="T3" fmla="*/ 0 h 251"/>
                  <a:gd name="T4" fmla="*/ 0 w 60"/>
                  <a:gd name="T5" fmla="*/ 65 h 251"/>
                  <a:gd name="T6" fmla="*/ 32 w 60"/>
                  <a:gd name="T7" fmla="*/ 77 h 251"/>
                  <a:gd name="T8" fmla="*/ 7 w 60"/>
                  <a:gd name="T9" fmla="*/ 81 h 251"/>
                  <a:gd name="T10" fmla="*/ 9 w 60"/>
                  <a:gd name="T11" fmla="*/ 251 h 251"/>
                  <a:gd name="T12" fmla="*/ 60 w 60"/>
                  <a:gd name="T13" fmla="*/ 4 h 251"/>
                  <a:gd name="T14" fmla="*/ 48 w 60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51">
                    <a:moveTo>
                      <a:pt x="48" y="0"/>
                    </a:moveTo>
                    <a:lnTo>
                      <a:pt x="48" y="0"/>
                    </a:lnTo>
                    <a:lnTo>
                      <a:pt x="0" y="65"/>
                    </a:lnTo>
                    <a:lnTo>
                      <a:pt x="32" y="77"/>
                    </a:lnTo>
                    <a:lnTo>
                      <a:pt x="7" y="81"/>
                    </a:lnTo>
                    <a:lnTo>
                      <a:pt x="9" y="251"/>
                    </a:lnTo>
                    <a:lnTo>
                      <a:pt x="60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2" name="Freeform: Shape 99"/>
              <p:cNvSpPr>
                <a:spLocks/>
              </p:cNvSpPr>
              <p:nvPr/>
            </p:nvSpPr>
            <p:spPr bwMode="auto">
              <a:xfrm>
                <a:off x="10228043" y="2644721"/>
                <a:ext cx="36875" cy="72074"/>
              </a:xfrm>
              <a:custGeom>
                <a:avLst/>
                <a:gdLst>
                  <a:gd name="T0" fmla="*/ 16 w 16"/>
                  <a:gd name="T1" fmla="*/ 5 h 31"/>
                  <a:gd name="T2" fmla="*/ 14 w 16"/>
                  <a:gd name="T3" fmla="*/ 0 h 31"/>
                  <a:gd name="T4" fmla="*/ 0 w 16"/>
                  <a:gd name="T5" fmla="*/ 15 h 31"/>
                  <a:gd name="T6" fmla="*/ 13 w 16"/>
                  <a:gd name="T7" fmla="*/ 30 h 31"/>
                  <a:gd name="T8" fmla="*/ 16 w 16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1">
                    <a:moveTo>
                      <a:pt x="16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0" y="15"/>
                      <a:pt x="0" y="15"/>
                    </a:cubicBezTo>
                    <a:cubicBezTo>
                      <a:pt x="0" y="15"/>
                      <a:pt x="12" y="31"/>
                      <a:pt x="13" y="30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3" name="Freeform: Shape 100"/>
              <p:cNvSpPr>
                <a:spLocks/>
              </p:cNvSpPr>
              <p:nvPr/>
            </p:nvSpPr>
            <p:spPr bwMode="auto">
              <a:xfrm>
                <a:off x="10160998" y="2711766"/>
                <a:ext cx="122357" cy="586643"/>
              </a:xfrm>
              <a:custGeom>
                <a:avLst/>
                <a:gdLst>
                  <a:gd name="T0" fmla="*/ 73 w 73"/>
                  <a:gd name="T1" fmla="*/ 2 h 350"/>
                  <a:gd name="T2" fmla="*/ 55 w 73"/>
                  <a:gd name="T3" fmla="*/ 0 h 350"/>
                  <a:gd name="T4" fmla="*/ 0 w 73"/>
                  <a:gd name="T5" fmla="*/ 290 h 350"/>
                  <a:gd name="T6" fmla="*/ 19 w 73"/>
                  <a:gd name="T7" fmla="*/ 350 h 350"/>
                  <a:gd name="T8" fmla="*/ 61 w 73"/>
                  <a:gd name="T9" fmla="*/ 291 h 350"/>
                  <a:gd name="T10" fmla="*/ 73 w 73"/>
                  <a:gd name="T11" fmla="*/ 2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50">
                    <a:moveTo>
                      <a:pt x="73" y="2"/>
                    </a:moveTo>
                    <a:lnTo>
                      <a:pt x="55" y="0"/>
                    </a:lnTo>
                    <a:lnTo>
                      <a:pt x="0" y="290"/>
                    </a:lnTo>
                    <a:lnTo>
                      <a:pt x="19" y="350"/>
                    </a:lnTo>
                    <a:lnTo>
                      <a:pt x="61" y="291"/>
                    </a:lnTo>
                    <a:lnTo>
                      <a:pt x="73" y="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4" name="Freeform: Shape 101"/>
              <p:cNvSpPr>
                <a:spLocks/>
              </p:cNvSpPr>
              <p:nvPr/>
            </p:nvSpPr>
            <p:spPr bwMode="auto">
              <a:xfrm>
                <a:off x="10251509" y="2651425"/>
                <a:ext cx="68722" cy="72074"/>
              </a:xfrm>
              <a:custGeom>
                <a:avLst/>
                <a:gdLst>
                  <a:gd name="T0" fmla="*/ 30 w 30"/>
                  <a:gd name="T1" fmla="*/ 8 h 31"/>
                  <a:gd name="T2" fmla="*/ 1 w 30"/>
                  <a:gd name="T3" fmla="*/ 0 h 31"/>
                  <a:gd name="T4" fmla="*/ 0 w 30"/>
                  <a:gd name="T5" fmla="*/ 28 h 31"/>
                  <a:gd name="T6" fmla="*/ 14 w 30"/>
                  <a:gd name="T7" fmla="*/ 31 h 31"/>
                  <a:gd name="T8" fmla="*/ 30 w 30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30" y="8"/>
                    </a:moveTo>
                    <a:cubicBezTo>
                      <a:pt x="28" y="7"/>
                      <a:pt x="1" y="0"/>
                      <a:pt x="1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4" y="31"/>
                      <a:pt x="14" y="31"/>
                      <a:pt x="14" y="31"/>
                    </a:cubicBezTo>
                    <a:lnTo>
                      <a:pt x="30" y="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5" name="Freeform: Shape 102"/>
              <p:cNvSpPr>
                <a:spLocks/>
              </p:cNvSpPr>
              <p:nvPr/>
            </p:nvSpPr>
            <p:spPr bwMode="auto">
              <a:xfrm>
                <a:off x="10223015" y="2614551"/>
                <a:ext cx="41904" cy="102244"/>
              </a:xfrm>
              <a:custGeom>
                <a:avLst/>
                <a:gdLst>
                  <a:gd name="T0" fmla="*/ 25 w 25"/>
                  <a:gd name="T1" fmla="*/ 23 h 61"/>
                  <a:gd name="T2" fmla="*/ 0 w 25"/>
                  <a:gd name="T3" fmla="*/ 61 h 61"/>
                  <a:gd name="T4" fmla="*/ 0 w 25"/>
                  <a:gd name="T5" fmla="*/ 9 h 61"/>
                  <a:gd name="T6" fmla="*/ 18 w 25"/>
                  <a:gd name="T7" fmla="*/ 0 h 61"/>
                  <a:gd name="T8" fmla="*/ 25 w 25"/>
                  <a:gd name="T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1">
                    <a:moveTo>
                      <a:pt x="25" y="23"/>
                    </a:moveTo>
                    <a:lnTo>
                      <a:pt x="0" y="61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25" y="23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6" name="Freeform: Shape 103"/>
              <p:cNvSpPr>
                <a:spLocks/>
              </p:cNvSpPr>
              <p:nvPr/>
            </p:nvSpPr>
            <p:spPr bwMode="auto">
              <a:xfrm>
                <a:off x="10300117" y="2627960"/>
                <a:ext cx="145823" cy="115653"/>
              </a:xfrm>
              <a:custGeom>
                <a:avLst/>
                <a:gdLst>
                  <a:gd name="T0" fmla="*/ 87 w 87"/>
                  <a:gd name="T1" fmla="*/ 22 h 69"/>
                  <a:gd name="T2" fmla="*/ 74 w 87"/>
                  <a:gd name="T3" fmla="*/ 0 h 69"/>
                  <a:gd name="T4" fmla="*/ 0 w 87"/>
                  <a:gd name="T5" fmla="*/ 22 h 69"/>
                  <a:gd name="T6" fmla="*/ 18 w 87"/>
                  <a:gd name="T7" fmla="*/ 69 h 69"/>
                  <a:gd name="T8" fmla="*/ 87 w 87"/>
                  <a:gd name="T9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9">
                    <a:moveTo>
                      <a:pt x="87" y="22"/>
                    </a:moveTo>
                    <a:lnTo>
                      <a:pt x="74" y="0"/>
                    </a:lnTo>
                    <a:lnTo>
                      <a:pt x="0" y="22"/>
                    </a:lnTo>
                    <a:lnTo>
                      <a:pt x="18" y="69"/>
                    </a:lnTo>
                    <a:lnTo>
                      <a:pt x="87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7" name="Freeform: Shape 104"/>
              <p:cNvSpPr>
                <a:spLocks/>
              </p:cNvSpPr>
              <p:nvPr/>
            </p:nvSpPr>
            <p:spPr bwMode="auto">
              <a:xfrm>
                <a:off x="10393979" y="2321230"/>
                <a:ext cx="164260" cy="293322"/>
              </a:xfrm>
              <a:custGeom>
                <a:avLst/>
                <a:gdLst>
                  <a:gd name="T0" fmla="*/ 0 w 70"/>
                  <a:gd name="T1" fmla="*/ 17 h 125"/>
                  <a:gd name="T2" fmla="*/ 7 w 70"/>
                  <a:gd name="T3" fmla="*/ 10 h 125"/>
                  <a:gd name="T4" fmla="*/ 69 w 70"/>
                  <a:gd name="T5" fmla="*/ 56 h 125"/>
                  <a:gd name="T6" fmla="*/ 57 w 70"/>
                  <a:gd name="T7" fmla="*/ 105 h 125"/>
                  <a:gd name="T8" fmla="*/ 17 w 70"/>
                  <a:gd name="T9" fmla="*/ 125 h 125"/>
                  <a:gd name="T10" fmla="*/ 18 w 70"/>
                  <a:gd name="T11" fmla="*/ 109 h 125"/>
                  <a:gd name="T12" fmla="*/ 31 w 70"/>
                  <a:gd name="T13" fmla="*/ 96 h 125"/>
                  <a:gd name="T14" fmla="*/ 44 w 70"/>
                  <a:gd name="T15" fmla="*/ 92 h 125"/>
                  <a:gd name="T16" fmla="*/ 49 w 70"/>
                  <a:gd name="T17" fmla="*/ 79 h 125"/>
                  <a:gd name="T18" fmla="*/ 39 w 70"/>
                  <a:gd name="T19" fmla="*/ 74 h 125"/>
                  <a:gd name="T20" fmla="*/ 24 w 70"/>
                  <a:gd name="T21" fmla="*/ 83 h 125"/>
                  <a:gd name="T22" fmla="*/ 19 w 70"/>
                  <a:gd name="T23" fmla="*/ 80 h 125"/>
                  <a:gd name="T24" fmla="*/ 39 w 70"/>
                  <a:gd name="T25" fmla="*/ 20 h 125"/>
                  <a:gd name="T26" fmla="*/ 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0" y="17"/>
                    </a:moveTo>
                    <a:cubicBezTo>
                      <a:pt x="0" y="14"/>
                      <a:pt x="3" y="12"/>
                      <a:pt x="7" y="10"/>
                    </a:cubicBezTo>
                    <a:cubicBezTo>
                      <a:pt x="32" y="0"/>
                      <a:pt x="67" y="31"/>
                      <a:pt x="69" y="56"/>
                    </a:cubicBezTo>
                    <a:cubicBezTo>
                      <a:pt x="70" y="73"/>
                      <a:pt x="69" y="96"/>
                      <a:pt x="57" y="105"/>
                    </a:cubicBezTo>
                    <a:cubicBezTo>
                      <a:pt x="44" y="114"/>
                      <a:pt x="17" y="125"/>
                      <a:pt x="17" y="125"/>
                    </a:cubicBezTo>
                    <a:cubicBezTo>
                      <a:pt x="17" y="125"/>
                      <a:pt x="18" y="110"/>
                      <a:pt x="18" y="109"/>
                    </a:cubicBezTo>
                    <a:cubicBezTo>
                      <a:pt x="19" y="107"/>
                      <a:pt x="31" y="96"/>
                      <a:pt x="31" y="96"/>
                    </a:cubicBezTo>
                    <a:cubicBezTo>
                      <a:pt x="31" y="96"/>
                      <a:pt x="37" y="97"/>
                      <a:pt x="44" y="92"/>
                    </a:cubicBezTo>
                    <a:cubicBezTo>
                      <a:pt x="50" y="88"/>
                      <a:pt x="52" y="85"/>
                      <a:pt x="49" y="79"/>
                    </a:cubicBezTo>
                    <a:cubicBezTo>
                      <a:pt x="46" y="74"/>
                      <a:pt x="43" y="74"/>
                      <a:pt x="39" y="74"/>
                    </a:cubicBezTo>
                    <a:cubicBezTo>
                      <a:pt x="35" y="75"/>
                      <a:pt x="24" y="84"/>
                      <a:pt x="24" y="83"/>
                    </a:cubicBezTo>
                    <a:cubicBezTo>
                      <a:pt x="23" y="82"/>
                      <a:pt x="19" y="80"/>
                      <a:pt x="19" y="80"/>
                    </a:cubicBezTo>
                    <a:cubicBezTo>
                      <a:pt x="34" y="70"/>
                      <a:pt x="62" y="34"/>
                      <a:pt x="39" y="20"/>
                    </a:cubicBezTo>
                    <a:cubicBezTo>
                      <a:pt x="17" y="6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8" name="Freeform: Shape 105"/>
              <p:cNvSpPr>
                <a:spLocks/>
              </p:cNvSpPr>
              <p:nvPr/>
            </p:nvSpPr>
            <p:spPr bwMode="auto">
              <a:xfrm>
                <a:off x="10735908" y="2217310"/>
                <a:ext cx="170964" cy="115653"/>
              </a:xfrm>
              <a:custGeom>
                <a:avLst/>
                <a:gdLst>
                  <a:gd name="T0" fmla="*/ 65 w 73"/>
                  <a:gd name="T1" fmla="*/ 25 h 49"/>
                  <a:gd name="T2" fmla="*/ 57 w 73"/>
                  <a:gd name="T3" fmla="*/ 9 h 49"/>
                  <a:gd name="T4" fmla="*/ 56 w 73"/>
                  <a:gd name="T5" fmla="*/ 9 h 49"/>
                  <a:gd name="T6" fmla="*/ 56 w 73"/>
                  <a:gd name="T7" fmla="*/ 9 h 49"/>
                  <a:gd name="T8" fmla="*/ 32 w 73"/>
                  <a:gd name="T9" fmla="*/ 12 h 49"/>
                  <a:gd name="T10" fmla="*/ 11 w 73"/>
                  <a:gd name="T11" fmla="*/ 24 h 49"/>
                  <a:gd name="T12" fmla="*/ 11 w 73"/>
                  <a:gd name="T13" fmla="*/ 24 h 49"/>
                  <a:gd name="T14" fmla="*/ 11 w 73"/>
                  <a:gd name="T15" fmla="*/ 24 h 49"/>
                  <a:gd name="T16" fmla="*/ 13 w 73"/>
                  <a:gd name="T17" fmla="*/ 47 h 49"/>
                  <a:gd name="T18" fmla="*/ 6 w 73"/>
                  <a:gd name="T19" fmla="*/ 49 h 49"/>
                  <a:gd name="T20" fmla="*/ 4 w 73"/>
                  <a:gd name="T21" fmla="*/ 22 h 49"/>
                  <a:gd name="T22" fmla="*/ 4 w 73"/>
                  <a:gd name="T23" fmla="*/ 22 h 49"/>
                  <a:gd name="T24" fmla="*/ 5 w 73"/>
                  <a:gd name="T25" fmla="*/ 20 h 49"/>
                  <a:gd name="T26" fmla="*/ 30 w 73"/>
                  <a:gd name="T27" fmla="*/ 5 h 49"/>
                  <a:gd name="T28" fmla="*/ 58 w 73"/>
                  <a:gd name="T29" fmla="*/ 2 h 49"/>
                  <a:gd name="T30" fmla="*/ 58 w 73"/>
                  <a:gd name="T31" fmla="*/ 2 h 49"/>
                  <a:gd name="T32" fmla="*/ 61 w 73"/>
                  <a:gd name="T33" fmla="*/ 3 h 49"/>
                  <a:gd name="T34" fmla="*/ 73 w 73"/>
                  <a:gd name="T35" fmla="*/ 24 h 49"/>
                  <a:gd name="T36" fmla="*/ 65 w 73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49">
                    <a:moveTo>
                      <a:pt x="65" y="25"/>
                    </a:moveTo>
                    <a:cubicBezTo>
                      <a:pt x="65" y="25"/>
                      <a:pt x="63" y="14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0" y="7"/>
                      <a:pt x="45" y="8"/>
                      <a:pt x="32" y="12"/>
                    </a:cubicBezTo>
                    <a:cubicBezTo>
                      <a:pt x="20" y="16"/>
                      <a:pt x="14" y="19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7" y="34"/>
                      <a:pt x="13" y="46"/>
                      <a:pt x="13" y="47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0" y="35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0"/>
                      <a:pt x="5" y="20"/>
                    </a:cubicBezTo>
                    <a:cubicBezTo>
                      <a:pt x="9" y="13"/>
                      <a:pt x="16" y="9"/>
                      <a:pt x="30" y="5"/>
                    </a:cubicBezTo>
                    <a:cubicBezTo>
                      <a:pt x="44" y="0"/>
                      <a:pt x="51" y="0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9" y="2"/>
                      <a:pt x="60" y="3"/>
                      <a:pt x="61" y="3"/>
                    </a:cubicBezTo>
                    <a:cubicBezTo>
                      <a:pt x="70" y="9"/>
                      <a:pt x="73" y="23"/>
                      <a:pt x="73" y="24"/>
                    </a:cubicBezTo>
                    <a:lnTo>
                      <a:pt x="65" y="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9" name="Freeform: Shape 106"/>
              <p:cNvSpPr>
                <a:spLocks/>
              </p:cNvSpPr>
              <p:nvPr/>
            </p:nvSpPr>
            <p:spPr bwMode="auto">
              <a:xfrm>
                <a:off x="10596790" y="2197197"/>
                <a:ext cx="591672" cy="519598"/>
              </a:xfrm>
              <a:custGeom>
                <a:avLst/>
                <a:gdLst>
                  <a:gd name="T0" fmla="*/ 0 w 353"/>
                  <a:gd name="T1" fmla="*/ 105 h 310"/>
                  <a:gd name="T2" fmla="*/ 275 w 353"/>
                  <a:gd name="T3" fmla="*/ 0 h 310"/>
                  <a:gd name="T4" fmla="*/ 353 w 353"/>
                  <a:gd name="T5" fmla="*/ 205 h 310"/>
                  <a:gd name="T6" fmla="*/ 79 w 353"/>
                  <a:gd name="T7" fmla="*/ 310 h 310"/>
                  <a:gd name="T8" fmla="*/ 0 w 353"/>
                  <a:gd name="T9" fmla="*/ 10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310">
                    <a:moveTo>
                      <a:pt x="0" y="105"/>
                    </a:moveTo>
                    <a:lnTo>
                      <a:pt x="275" y="0"/>
                    </a:lnTo>
                    <a:lnTo>
                      <a:pt x="353" y="205"/>
                    </a:lnTo>
                    <a:lnTo>
                      <a:pt x="79" y="31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0" name="Freeform: Shape 107"/>
              <p:cNvSpPr>
                <a:spLocks/>
              </p:cNvSpPr>
              <p:nvPr/>
            </p:nvSpPr>
            <p:spPr bwMode="auto">
              <a:xfrm>
                <a:off x="10588410" y="2188816"/>
                <a:ext cx="527979" cy="321816"/>
              </a:xfrm>
              <a:custGeom>
                <a:avLst/>
                <a:gdLst>
                  <a:gd name="T0" fmla="*/ 0 w 225"/>
                  <a:gd name="T1" fmla="*/ 77 h 137"/>
                  <a:gd name="T2" fmla="*/ 22 w 225"/>
                  <a:gd name="T3" fmla="*/ 137 h 137"/>
                  <a:gd name="T4" fmla="*/ 128 w 225"/>
                  <a:gd name="T5" fmla="*/ 130 h 137"/>
                  <a:gd name="T6" fmla="*/ 149 w 225"/>
                  <a:gd name="T7" fmla="*/ 122 h 137"/>
                  <a:gd name="T8" fmla="*/ 225 w 225"/>
                  <a:gd name="T9" fmla="*/ 49 h 137"/>
                  <a:gd name="T10" fmla="*/ 203 w 225"/>
                  <a:gd name="T11" fmla="*/ 0 h 137"/>
                  <a:gd name="T12" fmla="*/ 0 w 225"/>
                  <a:gd name="T13" fmla="*/ 7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137">
                    <a:moveTo>
                      <a:pt x="0" y="77"/>
                    </a:moveTo>
                    <a:cubicBezTo>
                      <a:pt x="22" y="137"/>
                      <a:pt x="22" y="137"/>
                      <a:pt x="22" y="137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225" y="49"/>
                      <a:pt x="225" y="49"/>
                      <a:pt x="225" y="49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137" y="22"/>
                      <a:pt x="66" y="51"/>
                      <a:pt x="0" y="7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08"/>
            <p:cNvGrpSpPr/>
            <p:nvPr/>
          </p:nvGrpSpPr>
          <p:grpSpPr>
            <a:xfrm>
              <a:off x="4841320" y="2434837"/>
              <a:ext cx="854822" cy="1836612"/>
              <a:chOff x="6455092" y="3246449"/>
              <a:chExt cx="1139763" cy="2448816"/>
            </a:xfrm>
          </p:grpSpPr>
          <p:sp>
            <p:nvSpPr>
              <p:cNvPr id="54" name="Freeform: Shape 109"/>
              <p:cNvSpPr>
                <a:spLocks/>
              </p:cNvSpPr>
              <p:nvPr/>
            </p:nvSpPr>
            <p:spPr bwMode="auto">
              <a:xfrm>
                <a:off x="6513755" y="4473371"/>
                <a:ext cx="1081100" cy="1221894"/>
              </a:xfrm>
              <a:custGeom>
                <a:avLst/>
                <a:gdLst>
                  <a:gd name="T0" fmla="*/ 249 w 461"/>
                  <a:gd name="T1" fmla="*/ 26 h 521"/>
                  <a:gd name="T2" fmla="*/ 414 w 461"/>
                  <a:gd name="T3" fmla="*/ 108 h 521"/>
                  <a:gd name="T4" fmla="*/ 330 w 461"/>
                  <a:gd name="T5" fmla="*/ 266 h 521"/>
                  <a:gd name="T6" fmla="*/ 397 w 461"/>
                  <a:gd name="T7" fmla="*/ 293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8 h 521"/>
                  <a:gd name="T16" fmla="*/ 203 w 461"/>
                  <a:gd name="T17" fmla="*/ 110 h 521"/>
                  <a:gd name="T18" fmla="*/ 87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7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4" y="37"/>
                      <a:pt x="461" y="0"/>
                      <a:pt x="414" y="108"/>
                    </a:cubicBezTo>
                    <a:cubicBezTo>
                      <a:pt x="385" y="178"/>
                      <a:pt x="359" y="215"/>
                      <a:pt x="330" y="266"/>
                    </a:cubicBezTo>
                    <a:cubicBezTo>
                      <a:pt x="348" y="273"/>
                      <a:pt x="401" y="291"/>
                      <a:pt x="397" y="293"/>
                    </a:cubicBezTo>
                    <a:cubicBezTo>
                      <a:pt x="389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8"/>
                    </a:cubicBezTo>
                    <a:cubicBezTo>
                      <a:pt x="282" y="93"/>
                      <a:pt x="210" y="110"/>
                      <a:pt x="203" y="110"/>
                    </a:cubicBezTo>
                    <a:cubicBezTo>
                      <a:pt x="198" y="109"/>
                      <a:pt x="156" y="224"/>
                      <a:pt x="87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7" y="440"/>
                    </a:cubicBezTo>
                    <a:cubicBezTo>
                      <a:pt x="85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: Shape 110"/>
              <p:cNvSpPr>
                <a:spLocks/>
              </p:cNvSpPr>
              <p:nvPr/>
            </p:nvSpPr>
            <p:spPr bwMode="auto">
              <a:xfrm>
                <a:off x="6786964" y="4525330"/>
                <a:ext cx="338577" cy="82131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3 h 35"/>
                  <a:gd name="T4" fmla="*/ 142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9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8" y="11"/>
                      <a:pt x="57" y="16"/>
                      <a:pt x="88" y="13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9"/>
                      <a:pt x="0" y="29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11"/>
              <p:cNvSpPr>
                <a:spLocks/>
              </p:cNvSpPr>
              <p:nvPr/>
            </p:nvSpPr>
            <p:spPr bwMode="auto">
              <a:xfrm>
                <a:off x="6765174" y="3880024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10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0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: Shape 112"/>
              <p:cNvSpPr>
                <a:spLocks/>
              </p:cNvSpPr>
              <p:nvPr/>
            </p:nvSpPr>
            <p:spPr bwMode="auto">
              <a:xfrm>
                <a:off x="6800373" y="3868290"/>
                <a:ext cx="194430" cy="48608"/>
              </a:xfrm>
              <a:custGeom>
                <a:avLst/>
                <a:gdLst>
                  <a:gd name="T0" fmla="*/ 4 w 116"/>
                  <a:gd name="T1" fmla="*/ 29 h 29"/>
                  <a:gd name="T2" fmla="*/ 0 w 116"/>
                  <a:gd name="T3" fmla="*/ 8 h 29"/>
                  <a:gd name="T4" fmla="*/ 102 w 116"/>
                  <a:gd name="T5" fmla="*/ 0 h 29"/>
                  <a:gd name="T6" fmla="*/ 116 w 116"/>
                  <a:gd name="T7" fmla="*/ 27 h 29"/>
                  <a:gd name="T8" fmla="*/ 4 w 11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9">
                    <a:moveTo>
                      <a:pt x="4" y="29"/>
                    </a:moveTo>
                    <a:lnTo>
                      <a:pt x="0" y="8"/>
                    </a:lnTo>
                    <a:lnTo>
                      <a:pt x="102" y="0"/>
                    </a:lnTo>
                    <a:lnTo>
                      <a:pt x="116" y="27"/>
                    </a:lnTo>
                    <a:lnTo>
                      <a:pt x="4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: Shape 113"/>
              <p:cNvSpPr>
                <a:spLocks/>
              </p:cNvSpPr>
              <p:nvPr/>
            </p:nvSpPr>
            <p:spPr bwMode="auto">
              <a:xfrm>
                <a:off x="6646170" y="3586702"/>
                <a:ext cx="335225" cy="370424"/>
              </a:xfrm>
              <a:custGeom>
                <a:avLst/>
                <a:gdLst>
                  <a:gd name="T0" fmla="*/ 20 w 143"/>
                  <a:gd name="T1" fmla="*/ 35 h 158"/>
                  <a:gd name="T2" fmla="*/ 76 w 143"/>
                  <a:gd name="T3" fmla="*/ 6 h 158"/>
                  <a:gd name="T4" fmla="*/ 89 w 143"/>
                  <a:gd name="T5" fmla="*/ 17 h 158"/>
                  <a:gd name="T6" fmla="*/ 116 w 143"/>
                  <a:gd name="T7" fmla="*/ 16 h 158"/>
                  <a:gd name="T8" fmla="*/ 119 w 143"/>
                  <a:gd name="T9" fmla="*/ 30 h 158"/>
                  <a:gd name="T10" fmla="*/ 139 w 143"/>
                  <a:gd name="T11" fmla="*/ 60 h 158"/>
                  <a:gd name="T12" fmla="*/ 125 w 143"/>
                  <a:gd name="T13" fmla="*/ 105 h 158"/>
                  <a:gd name="T14" fmla="*/ 138 w 143"/>
                  <a:gd name="T15" fmla="*/ 122 h 158"/>
                  <a:gd name="T16" fmla="*/ 138 w 143"/>
                  <a:gd name="T17" fmla="*/ 122 h 158"/>
                  <a:gd name="T18" fmla="*/ 134 w 143"/>
                  <a:gd name="T19" fmla="*/ 158 h 158"/>
                  <a:gd name="T20" fmla="*/ 69 w 143"/>
                  <a:gd name="T21" fmla="*/ 138 h 158"/>
                  <a:gd name="T22" fmla="*/ 66 w 143"/>
                  <a:gd name="T23" fmla="*/ 121 h 158"/>
                  <a:gd name="T24" fmla="*/ 58 w 143"/>
                  <a:gd name="T25" fmla="*/ 112 h 158"/>
                  <a:gd name="T26" fmla="*/ 20 w 143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8">
                    <a:moveTo>
                      <a:pt x="20" y="35"/>
                    </a:moveTo>
                    <a:cubicBezTo>
                      <a:pt x="37" y="6"/>
                      <a:pt x="44" y="0"/>
                      <a:pt x="76" y="6"/>
                    </a:cubicBezTo>
                    <a:cubicBezTo>
                      <a:pt x="78" y="6"/>
                      <a:pt x="86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30"/>
                      <a:pt x="135" y="51"/>
                      <a:pt x="139" y="60"/>
                    </a:cubicBezTo>
                    <a:cubicBezTo>
                      <a:pt x="143" y="68"/>
                      <a:pt x="123" y="97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2"/>
                      <a:pt x="69" y="138"/>
                    </a:cubicBezTo>
                    <a:cubicBezTo>
                      <a:pt x="70" y="135"/>
                      <a:pt x="66" y="121"/>
                      <a:pt x="66" y="121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: Shape 114"/>
              <p:cNvSpPr>
                <a:spLocks/>
              </p:cNvSpPr>
              <p:nvPr/>
            </p:nvSpPr>
            <p:spPr bwMode="auto">
              <a:xfrm>
                <a:off x="6760146" y="3727496"/>
                <a:ext cx="221248" cy="217896"/>
              </a:xfrm>
              <a:custGeom>
                <a:avLst/>
                <a:gdLst>
                  <a:gd name="T0" fmla="*/ 90 w 94"/>
                  <a:gd name="T1" fmla="*/ 0 h 93"/>
                  <a:gd name="T2" fmla="*/ 76 w 94"/>
                  <a:gd name="T3" fmla="*/ 45 h 93"/>
                  <a:gd name="T4" fmla="*/ 89 w 94"/>
                  <a:gd name="T5" fmla="*/ 62 h 93"/>
                  <a:gd name="T6" fmla="*/ 89 w 94"/>
                  <a:gd name="T7" fmla="*/ 62 h 93"/>
                  <a:gd name="T8" fmla="*/ 86 w 94"/>
                  <a:gd name="T9" fmla="*/ 88 h 93"/>
                  <a:gd name="T10" fmla="*/ 58 w 94"/>
                  <a:gd name="T11" fmla="*/ 91 h 93"/>
                  <a:gd name="T12" fmla="*/ 58 w 94"/>
                  <a:gd name="T13" fmla="*/ 91 h 93"/>
                  <a:gd name="T14" fmla="*/ 20 w 94"/>
                  <a:gd name="T15" fmla="*/ 75 h 93"/>
                  <a:gd name="T16" fmla="*/ 19 w 94"/>
                  <a:gd name="T17" fmla="*/ 64 h 93"/>
                  <a:gd name="T18" fmla="*/ 11 w 94"/>
                  <a:gd name="T19" fmla="*/ 53 h 93"/>
                  <a:gd name="T20" fmla="*/ 13 w 94"/>
                  <a:gd name="T21" fmla="*/ 45 h 93"/>
                  <a:gd name="T22" fmla="*/ 0 w 94"/>
                  <a:gd name="T23" fmla="*/ 28 h 93"/>
                  <a:gd name="T24" fmla="*/ 6 w 94"/>
                  <a:gd name="T25" fmla="*/ 23 h 93"/>
                  <a:gd name="T26" fmla="*/ 20 w 94"/>
                  <a:gd name="T27" fmla="*/ 32 h 93"/>
                  <a:gd name="T28" fmla="*/ 90 w 94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93">
                    <a:moveTo>
                      <a:pt x="90" y="0"/>
                    </a:moveTo>
                    <a:cubicBezTo>
                      <a:pt x="94" y="8"/>
                      <a:pt x="74" y="37"/>
                      <a:pt x="76" y="45"/>
                    </a:cubicBezTo>
                    <a:cubicBezTo>
                      <a:pt x="78" y="54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8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0" y="89"/>
                      <a:pt x="32" y="81"/>
                      <a:pt x="20" y="75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8"/>
                      <a:pt x="13" y="45"/>
                    </a:cubicBezTo>
                    <a:cubicBezTo>
                      <a:pt x="14" y="43"/>
                      <a:pt x="0" y="28"/>
                      <a:pt x="0" y="28"/>
                    </a:cubicBezTo>
                    <a:cubicBezTo>
                      <a:pt x="0" y="28"/>
                      <a:pt x="6" y="28"/>
                      <a:pt x="6" y="23"/>
                    </a:cubicBezTo>
                    <a:cubicBezTo>
                      <a:pt x="10" y="27"/>
                      <a:pt x="16" y="32"/>
                      <a:pt x="20" y="32"/>
                    </a:cubicBezTo>
                    <a:cubicBezTo>
                      <a:pt x="44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: Shape 115"/>
              <p:cNvSpPr>
                <a:spLocks/>
              </p:cNvSpPr>
              <p:nvPr/>
            </p:nvSpPr>
            <p:spPr bwMode="auto">
              <a:xfrm>
                <a:off x="6845628" y="3903489"/>
                <a:ext cx="97215" cy="67045"/>
              </a:xfrm>
              <a:custGeom>
                <a:avLst/>
                <a:gdLst>
                  <a:gd name="T0" fmla="*/ 0 w 42"/>
                  <a:gd name="T1" fmla="*/ 21 h 29"/>
                  <a:gd name="T2" fmla="*/ 8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8" y="0"/>
                    </a:cubicBezTo>
                    <a:cubicBezTo>
                      <a:pt x="17" y="3"/>
                      <a:pt x="31" y="8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: Shape 116"/>
              <p:cNvSpPr>
                <a:spLocks/>
              </p:cNvSpPr>
              <p:nvPr/>
            </p:nvSpPr>
            <p:spPr bwMode="auto">
              <a:xfrm>
                <a:off x="6669635" y="3921926"/>
                <a:ext cx="254771" cy="764312"/>
              </a:xfrm>
              <a:custGeom>
                <a:avLst/>
                <a:gdLst>
                  <a:gd name="T0" fmla="*/ 84 w 109"/>
                  <a:gd name="T1" fmla="*/ 8 h 326"/>
                  <a:gd name="T2" fmla="*/ 58 w 109"/>
                  <a:gd name="T3" fmla="*/ 326 h 326"/>
                  <a:gd name="T4" fmla="*/ 0 w 109"/>
                  <a:gd name="T5" fmla="*/ 304 h 326"/>
                  <a:gd name="T6" fmla="*/ 24 w 109"/>
                  <a:gd name="T7" fmla="*/ 74 h 326"/>
                  <a:gd name="T8" fmla="*/ 45 w 109"/>
                  <a:gd name="T9" fmla="*/ 0 h 326"/>
                  <a:gd name="T10" fmla="*/ 48 w 109"/>
                  <a:gd name="T11" fmla="*/ 0 h 326"/>
                  <a:gd name="T12" fmla="*/ 84 w 109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26">
                    <a:moveTo>
                      <a:pt x="84" y="8"/>
                    </a:moveTo>
                    <a:cubicBezTo>
                      <a:pt x="109" y="14"/>
                      <a:pt x="58" y="326"/>
                      <a:pt x="58" y="326"/>
                    </a:cubicBezTo>
                    <a:cubicBezTo>
                      <a:pt x="53" y="320"/>
                      <a:pt x="23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0"/>
                    </a:cubicBezTo>
                    <a:lnTo>
                      <a:pt x="84" y="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17"/>
              <p:cNvSpPr>
                <a:spLocks/>
              </p:cNvSpPr>
              <p:nvPr/>
            </p:nvSpPr>
            <p:spPr bwMode="auto">
              <a:xfrm>
                <a:off x="6455092" y="3246449"/>
                <a:ext cx="144147" cy="162584"/>
              </a:xfrm>
              <a:custGeom>
                <a:avLst/>
                <a:gdLst>
                  <a:gd name="T0" fmla="*/ 39 w 61"/>
                  <a:gd name="T1" fmla="*/ 69 h 69"/>
                  <a:gd name="T2" fmla="*/ 49 w 61"/>
                  <a:gd name="T3" fmla="*/ 51 h 69"/>
                  <a:gd name="T4" fmla="*/ 51 w 61"/>
                  <a:gd name="T5" fmla="*/ 36 h 69"/>
                  <a:gd name="T6" fmla="*/ 59 w 61"/>
                  <a:gd name="T7" fmla="*/ 28 h 69"/>
                  <a:gd name="T8" fmla="*/ 54 w 61"/>
                  <a:gd name="T9" fmla="*/ 11 h 69"/>
                  <a:gd name="T10" fmla="*/ 48 w 61"/>
                  <a:gd name="T11" fmla="*/ 10 h 69"/>
                  <a:gd name="T12" fmla="*/ 43 w 61"/>
                  <a:gd name="T13" fmla="*/ 3 h 69"/>
                  <a:gd name="T14" fmla="*/ 35 w 61"/>
                  <a:gd name="T15" fmla="*/ 3 h 69"/>
                  <a:gd name="T16" fmla="*/ 26 w 61"/>
                  <a:gd name="T17" fmla="*/ 1 h 69"/>
                  <a:gd name="T18" fmla="*/ 5 w 61"/>
                  <a:gd name="T19" fmla="*/ 11 h 69"/>
                  <a:gd name="T20" fmla="*/ 3 w 61"/>
                  <a:gd name="T21" fmla="*/ 36 h 69"/>
                  <a:gd name="T22" fmla="*/ 16 w 61"/>
                  <a:gd name="T23" fmla="*/ 60 h 69"/>
                  <a:gd name="T24" fmla="*/ 39 w 61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9">
                    <a:moveTo>
                      <a:pt x="39" y="69"/>
                    </a:moveTo>
                    <a:cubicBezTo>
                      <a:pt x="42" y="64"/>
                      <a:pt x="46" y="60"/>
                      <a:pt x="49" y="51"/>
                    </a:cubicBezTo>
                    <a:cubicBezTo>
                      <a:pt x="50" y="47"/>
                      <a:pt x="51" y="41"/>
                      <a:pt x="51" y="36"/>
                    </a:cubicBezTo>
                    <a:cubicBezTo>
                      <a:pt x="54" y="35"/>
                      <a:pt x="58" y="31"/>
                      <a:pt x="59" y="28"/>
                    </a:cubicBezTo>
                    <a:cubicBezTo>
                      <a:pt x="61" y="23"/>
                      <a:pt x="56" y="14"/>
                      <a:pt x="54" y="11"/>
                    </a:cubicBezTo>
                    <a:cubicBezTo>
                      <a:pt x="53" y="11"/>
                      <a:pt x="51" y="10"/>
                      <a:pt x="48" y="10"/>
                    </a:cubicBezTo>
                    <a:cubicBezTo>
                      <a:pt x="47" y="7"/>
                      <a:pt x="45" y="5"/>
                      <a:pt x="43" y="3"/>
                    </a:cubicBezTo>
                    <a:cubicBezTo>
                      <a:pt x="41" y="2"/>
                      <a:pt x="38" y="3"/>
                      <a:pt x="35" y="3"/>
                    </a:cubicBezTo>
                    <a:cubicBezTo>
                      <a:pt x="32" y="0"/>
                      <a:pt x="31" y="0"/>
                      <a:pt x="26" y="1"/>
                    </a:cubicBezTo>
                    <a:cubicBezTo>
                      <a:pt x="20" y="2"/>
                      <a:pt x="9" y="6"/>
                      <a:pt x="5" y="11"/>
                    </a:cubicBezTo>
                    <a:cubicBezTo>
                      <a:pt x="0" y="17"/>
                      <a:pt x="0" y="28"/>
                      <a:pt x="3" y="36"/>
                    </a:cubicBezTo>
                    <a:cubicBezTo>
                      <a:pt x="6" y="44"/>
                      <a:pt x="11" y="56"/>
                      <a:pt x="16" y="60"/>
                    </a:cubicBezTo>
                    <a:cubicBezTo>
                      <a:pt x="20" y="64"/>
                      <a:pt x="39" y="69"/>
                      <a:pt x="39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18"/>
              <p:cNvSpPr>
                <a:spLocks/>
              </p:cNvSpPr>
              <p:nvPr/>
            </p:nvSpPr>
            <p:spPr bwMode="auto">
              <a:xfrm>
                <a:off x="6478557" y="3350369"/>
                <a:ext cx="100567" cy="58665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8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19"/>
              <p:cNvSpPr>
                <a:spLocks/>
              </p:cNvSpPr>
              <p:nvPr/>
            </p:nvSpPr>
            <p:spPr bwMode="auto">
              <a:xfrm>
                <a:off x="6788639" y="3913546"/>
                <a:ext cx="110624" cy="450877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0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: Shape 120"/>
              <p:cNvSpPr>
                <a:spLocks/>
              </p:cNvSpPr>
              <p:nvPr/>
            </p:nvSpPr>
            <p:spPr bwMode="auto">
              <a:xfrm>
                <a:off x="7294828" y="4451581"/>
                <a:ext cx="127385" cy="145823"/>
              </a:xfrm>
              <a:custGeom>
                <a:avLst/>
                <a:gdLst>
                  <a:gd name="T0" fmla="*/ 19 w 54"/>
                  <a:gd name="T1" fmla="*/ 0 h 62"/>
                  <a:gd name="T2" fmla="*/ 11 w 54"/>
                  <a:gd name="T3" fmla="*/ 17 h 62"/>
                  <a:gd name="T4" fmla="*/ 9 w 54"/>
                  <a:gd name="T5" fmla="*/ 29 h 62"/>
                  <a:gd name="T6" fmla="*/ 2 w 54"/>
                  <a:gd name="T7" fmla="*/ 37 h 62"/>
                  <a:gd name="T8" fmla="*/ 7 w 54"/>
                  <a:gd name="T9" fmla="*/ 51 h 62"/>
                  <a:gd name="T10" fmla="*/ 12 w 54"/>
                  <a:gd name="T11" fmla="*/ 52 h 62"/>
                  <a:gd name="T12" fmla="*/ 16 w 54"/>
                  <a:gd name="T13" fmla="*/ 58 h 62"/>
                  <a:gd name="T14" fmla="*/ 24 w 54"/>
                  <a:gd name="T15" fmla="*/ 58 h 62"/>
                  <a:gd name="T16" fmla="*/ 31 w 54"/>
                  <a:gd name="T17" fmla="*/ 61 h 62"/>
                  <a:gd name="T18" fmla="*/ 50 w 54"/>
                  <a:gd name="T19" fmla="*/ 52 h 62"/>
                  <a:gd name="T20" fmla="*/ 51 w 54"/>
                  <a:gd name="T21" fmla="*/ 30 h 62"/>
                  <a:gd name="T22" fmla="*/ 40 w 54"/>
                  <a:gd name="T23" fmla="*/ 9 h 62"/>
                  <a:gd name="T24" fmla="*/ 19 w 54"/>
                  <a:gd name="T2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62">
                    <a:moveTo>
                      <a:pt x="19" y="0"/>
                    </a:moveTo>
                    <a:cubicBezTo>
                      <a:pt x="17" y="5"/>
                      <a:pt x="14" y="9"/>
                      <a:pt x="11" y="17"/>
                    </a:cubicBezTo>
                    <a:cubicBezTo>
                      <a:pt x="10" y="20"/>
                      <a:pt x="9" y="25"/>
                      <a:pt x="9" y="29"/>
                    </a:cubicBezTo>
                    <a:cubicBezTo>
                      <a:pt x="7" y="31"/>
                      <a:pt x="3" y="34"/>
                      <a:pt x="2" y="37"/>
                    </a:cubicBezTo>
                    <a:cubicBezTo>
                      <a:pt x="0" y="41"/>
                      <a:pt x="5" y="49"/>
                      <a:pt x="7" y="51"/>
                    </a:cubicBezTo>
                    <a:cubicBezTo>
                      <a:pt x="8" y="52"/>
                      <a:pt x="10" y="52"/>
                      <a:pt x="12" y="52"/>
                    </a:cubicBezTo>
                    <a:cubicBezTo>
                      <a:pt x="13" y="55"/>
                      <a:pt x="15" y="57"/>
                      <a:pt x="16" y="58"/>
                    </a:cubicBezTo>
                    <a:cubicBezTo>
                      <a:pt x="18" y="59"/>
                      <a:pt x="21" y="59"/>
                      <a:pt x="24" y="58"/>
                    </a:cubicBezTo>
                    <a:cubicBezTo>
                      <a:pt x="26" y="62"/>
                      <a:pt x="27" y="61"/>
                      <a:pt x="31" y="61"/>
                    </a:cubicBezTo>
                    <a:cubicBezTo>
                      <a:pt x="36" y="60"/>
                      <a:pt x="46" y="56"/>
                      <a:pt x="50" y="52"/>
                    </a:cubicBezTo>
                    <a:cubicBezTo>
                      <a:pt x="54" y="46"/>
                      <a:pt x="54" y="37"/>
                      <a:pt x="51" y="30"/>
                    </a:cubicBezTo>
                    <a:cubicBezTo>
                      <a:pt x="49" y="23"/>
                      <a:pt x="45" y="12"/>
                      <a:pt x="40" y="9"/>
                    </a:cubicBezTo>
                    <a:cubicBezTo>
                      <a:pt x="36" y="5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: Shape 121"/>
              <p:cNvSpPr>
                <a:spLocks/>
              </p:cNvSpPr>
              <p:nvPr/>
            </p:nvSpPr>
            <p:spPr bwMode="auto">
              <a:xfrm>
                <a:off x="7311590" y="4444876"/>
                <a:ext cx="88835" cy="51960"/>
              </a:xfrm>
              <a:custGeom>
                <a:avLst/>
                <a:gdLst>
                  <a:gd name="T0" fmla="*/ 1 w 38"/>
                  <a:gd name="T1" fmla="*/ 10 h 22"/>
                  <a:gd name="T2" fmla="*/ 0 w 38"/>
                  <a:gd name="T3" fmla="*/ 13 h 22"/>
                  <a:gd name="T4" fmla="*/ 2 w 38"/>
                  <a:gd name="T5" fmla="*/ 22 h 22"/>
                  <a:gd name="T6" fmla="*/ 37 w 38"/>
                  <a:gd name="T7" fmla="*/ 14 h 22"/>
                  <a:gd name="T8" fmla="*/ 33 w 38"/>
                  <a:gd name="T9" fmla="*/ 0 h 22"/>
                  <a:gd name="T10" fmla="*/ 1 w 38"/>
                  <a:gd name="T1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22">
                    <a:moveTo>
                      <a:pt x="1" y="10"/>
                    </a:moveTo>
                    <a:cubicBezTo>
                      <a:pt x="1" y="11"/>
                      <a:pt x="0" y="13"/>
                      <a:pt x="0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38" y="14"/>
                      <a:pt x="37" y="14"/>
                    </a:cubicBezTo>
                    <a:cubicBezTo>
                      <a:pt x="36" y="15"/>
                      <a:pt x="33" y="0"/>
                      <a:pt x="33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22"/>
              <p:cNvSpPr>
                <a:spLocks/>
              </p:cNvSpPr>
              <p:nvPr/>
            </p:nvSpPr>
            <p:spPr bwMode="auto">
              <a:xfrm>
                <a:off x="6983070" y="3891756"/>
                <a:ext cx="417355" cy="660392"/>
              </a:xfrm>
              <a:custGeom>
                <a:avLst/>
                <a:gdLst>
                  <a:gd name="T0" fmla="*/ 0 w 178"/>
                  <a:gd name="T1" fmla="*/ 4 h 282"/>
                  <a:gd name="T2" fmla="*/ 42 w 178"/>
                  <a:gd name="T3" fmla="*/ 4 h 282"/>
                  <a:gd name="T4" fmla="*/ 178 w 178"/>
                  <a:gd name="T5" fmla="*/ 246 h 282"/>
                  <a:gd name="T6" fmla="*/ 140 w 178"/>
                  <a:gd name="T7" fmla="*/ 252 h 282"/>
                  <a:gd name="T8" fmla="*/ 56 w 178"/>
                  <a:gd name="T9" fmla="*/ 81 h 282"/>
                  <a:gd name="T10" fmla="*/ 100 w 178"/>
                  <a:gd name="T11" fmla="*/ 278 h 282"/>
                  <a:gd name="T12" fmla="*/ 58 w 178"/>
                  <a:gd name="T13" fmla="*/ 282 h 282"/>
                  <a:gd name="T14" fmla="*/ 0 w 178"/>
                  <a:gd name="T15" fmla="*/ 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82">
                    <a:moveTo>
                      <a:pt x="0" y="4"/>
                    </a:moveTo>
                    <a:cubicBezTo>
                      <a:pt x="9" y="3"/>
                      <a:pt x="34" y="0"/>
                      <a:pt x="42" y="4"/>
                    </a:cubicBezTo>
                    <a:cubicBezTo>
                      <a:pt x="117" y="46"/>
                      <a:pt x="160" y="181"/>
                      <a:pt x="178" y="246"/>
                    </a:cubicBezTo>
                    <a:cubicBezTo>
                      <a:pt x="140" y="252"/>
                      <a:pt x="140" y="252"/>
                      <a:pt x="140" y="252"/>
                    </a:cubicBezTo>
                    <a:cubicBezTo>
                      <a:pt x="121" y="213"/>
                      <a:pt x="98" y="113"/>
                      <a:pt x="56" y="81"/>
                    </a:cubicBezTo>
                    <a:cubicBezTo>
                      <a:pt x="100" y="278"/>
                      <a:pt x="100" y="278"/>
                      <a:pt x="100" y="278"/>
                    </a:cubicBezTo>
                    <a:cubicBezTo>
                      <a:pt x="58" y="282"/>
                      <a:pt x="58" y="282"/>
                      <a:pt x="58" y="28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8" name="Freeform: Shape 123"/>
              <p:cNvSpPr>
                <a:spLocks/>
              </p:cNvSpPr>
              <p:nvPr/>
            </p:nvSpPr>
            <p:spPr bwMode="auto">
              <a:xfrm>
                <a:off x="6981394" y="3891756"/>
                <a:ext cx="102244" cy="424060"/>
              </a:xfrm>
              <a:custGeom>
                <a:avLst/>
                <a:gdLst>
                  <a:gd name="T0" fmla="*/ 14 w 61"/>
                  <a:gd name="T1" fmla="*/ 0 h 253"/>
                  <a:gd name="T2" fmla="*/ 14 w 61"/>
                  <a:gd name="T3" fmla="*/ 0 h 253"/>
                  <a:gd name="T4" fmla="*/ 61 w 61"/>
                  <a:gd name="T5" fmla="*/ 66 h 253"/>
                  <a:gd name="T6" fmla="*/ 29 w 61"/>
                  <a:gd name="T7" fmla="*/ 77 h 253"/>
                  <a:gd name="T8" fmla="*/ 53 w 61"/>
                  <a:gd name="T9" fmla="*/ 81 h 253"/>
                  <a:gd name="T10" fmla="*/ 53 w 61"/>
                  <a:gd name="T11" fmla="*/ 253 h 253"/>
                  <a:gd name="T12" fmla="*/ 0 w 61"/>
                  <a:gd name="T13" fmla="*/ 4 h 253"/>
                  <a:gd name="T14" fmla="*/ 14 w 61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253">
                    <a:moveTo>
                      <a:pt x="14" y="0"/>
                    </a:moveTo>
                    <a:lnTo>
                      <a:pt x="14" y="0"/>
                    </a:lnTo>
                    <a:lnTo>
                      <a:pt x="61" y="66"/>
                    </a:lnTo>
                    <a:lnTo>
                      <a:pt x="29" y="77"/>
                    </a:lnTo>
                    <a:lnTo>
                      <a:pt x="53" y="81"/>
                    </a:lnTo>
                    <a:lnTo>
                      <a:pt x="53" y="253"/>
                    </a:lnTo>
                    <a:lnTo>
                      <a:pt x="0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9" name="Freeform: Shape 124"/>
              <p:cNvSpPr>
                <a:spLocks/>
              </p:cNvSpPr>
              <p:nvPr/>
            </p:nvSpPr>
            <p:spPr bwMode="auto">
              <a:xfrm>
                <a:off x="6961281" y="3898461"/>
                <a:ext cx="35199" cy="72074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0" name="Freeform: Shape 125"/>
              <p:cNvSpPr>
                <a:spLocks/>
              </p:cNvSpPr>
              <p:nvPr/>
            </p:nvSpPr>
            <p:spPr bwMode="auto">
              <a:xfrm>
                <a:off x="6941167" y="3967182"/>
                <a:ext cx="124033" cy="584967"/>
              </a:xfrm>
              <a:custGeom>
                <a:avLst/>
                <a:gdLst>
                  <a:gd name="T0" fmla="*/ 0 w 74"/>
                  <a:gd name="T1" fmla="*/ 1 h 349"/>
                  <a:gd name="T2" fmla="*/ 18 w 74"/>
                  <a:gd name="T3" fmla="*/ 0 h 349"/>
                  <a:gd name="T4" fmla="*/ 74 w 74"/>
                  <a:gd name="T5" fmla="*/ 289 h 349"/>
                  <a:gd name="T6" fmla="*/ 54 w 74"/>
                  <a:gd name="T7" fmla="*/ 349 h 349"/>
                  <a:gd name="T8" fmla="*/ 14 w 74"/>
                  <a:gd name="T9" fmla="*/ 291 h 349"/>
                  <a:gd name="T10" fmla="*/ 0 w 74"/>
                  <a:gd name="T11" fmla="*/ 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49">
                    <a:moveTo>
                      <a:pt x="0" y="1"/>
                    </a:moveTo>
                    <a:lnTo>
                      <a:pt x="18" y="0"/>
                    </a:lnTo>
                    <a:lnTo>
                      <a:pt x="74" y="289"/>
                    </a:lnTo>
                    <a:lnTo>
                      <a:pt x="54" y="349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1" name="Freeform: Shape 126"/>
              <p:cNvSpPr>
                <a:spLocks/>
              </p:cNvSpPr>
              <p:nvPr/>
            </p:nvSpPr>
            <p:spPr bwMode="auto">
              <a:xfrm>
                <a:off x="6905968" y="3908517"/>
                <a:ext cx="67045" cy="70397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Freeform: Shape 127"/>
              <p:cNvSpPr>
                <a:spLocks/>
              </p:cNvSpPr>
              <p:nvPr/>
            </p:nvSpPr>
            <p:spPr bwMode="auto">
              <a:xfrm>
                <a:off x="6959604" y="3868290"/>
                <a:ext cx="45256" cy="102244"/>
              </a:xfrm>
              <a:custGeom>
                <a:avLst/>
                <a:gdLst>
                  <a:gd name="T0" fmla="*/ 0 w 27"/>
                  <a:gd name="T1" fmla="*/ 25 h 61"/>
                  <a:gd name="T2" fmla="*/ 27 w 27"/>
                  <a:gd name="T3" fmla="*/ 61 h 61"/>
                  <a:gd name="T4" fmla="*/ 27 w 27"/>
                  <a:gd name="T5" fmla="*/ 10 h 61"/>
                  <a:gd name="T6" fmla="*/ 7 w 27"/>
                  <a:gd name="T7" fmla="*/ 0 h 61"/>
                  <a:gd name="T8" fmla="*/ 0 w 27"/>
                  <a:gd name="T9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1">
                    <a:moveTo>
                      <a:pt x="0" y="25"/>
                    </a:moveTo>
                    <a:lnTo>
                      <a:pt x="27" y="61"/>
                    </a:lnTo>
                    <a:lnTo>
                      <a:pt x="27" y="10"/>
                    </a:lnTo>
                    <a:lnTo>
                      <a:pt x="7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3" name="Freeform: Shape 128"/>
              <p:cNvSpPr>
                <a:spLocks/>
              </p:cNvSpPr>
              <p:nvPr/>
            </p:nvSpPr>
            <p:spPr bwMode="auto">
              <a:xfrm>
                <a:off x="6781935" y="3881699"/>
                <a:ext cx="142471" cy="115653"/>
              </a:xfrm>
              <a:custGeom>
                <a:avLst/>
                <a:gdLst>
                  <a:gd name="T0" fmla="*/ 0 w 85"/>
                  <a:gd name="T1" fmla="*/ 24 h 69"/>
                  <a:gd name="T2" fmla="*/ 11 w 85"/>
                  <a:gd name="T3" fmla="*/ 0 h 69"/>
                  <a:gd name="T4" fmla="*/ 85 w 85"/>
                  <a:gd name="T5" fmla="*/ 23 h 69"/>
                  <a:gd name="T6" fmla="*/ 67 w 85"/>
                  <a:gd name="T7" fmla="*/ 69 h 69"/>
                  <a:gd name="T8" fmla="*/ 0 w 85"/>
                  <a:gd name="T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9">
                    <a:moveTo>
                      <a:pt x="0" y="24"/>
                    </a:moveTo>
                    <a:lnTo>
                      <a:pt x="11" y="0"/>
                    </a:lnTo>
                    <a:lnTo>
                      <a:pt x="85" y="23"/>
                    </a:lnTo>
                    <a:lnTo>
                      <a:pt x="67" y="69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4" name="Freeform: Shape 129"/>
              <p:cNvSpPr>
                <a:spLocks/>
              </p:cNvSpPr>
              <p:nvPr/>
            </p:nvSpPr>
            <p:spPr bwMode="auto">
              <a:xfrm>
                <a:off x="6666283" y="3574969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1 w 70"/>
                  <a:gd name="T5" fmla="*/ 56 h 125"/>
                  <a:gd name="T6" fmla="*/ 14 w 70"/>
                  <a:gd name="T7" fmla="*/ 105 h 125"/>
                  <a:gd name="T8" fmla="*/ 53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1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8" y="0"/>
                      <a:pt x="3" y="31"/>
                      <a:pt x="1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3" y="125"/>
                      <a:pt x="53" y="125"/>
                    </a:cubicBezTo>
                    <a:cubicBezTo>
                      <a:pt x="53" y="125"/>
                      <a:pt x="53" y="110"/>
                      <a:pt x="52" y="109"/>
                    </a:cubicBezTo>
                    <a:cubicBezTo>
                      <a:pt x="52" y="108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8" y="85"/>
                      <a:pt x="21" y="79"/>
                    </a:cubicBezTo>
                    <a:cubicBezTo>
                      <a:pt x="24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30"/>
              <p:cNvSpPr>
                <a:spLocks/>
              </p:cNvSpPr>
              <p:nvPr/>
            </p:nvSpPr>
            <p:spPr bwMode="auto">
              <a:xfrm>
                <a:off x="6483585" y="3363778"/>
                <a:ext cx="300026" cy="814596"/>
              </a:xfrm>
              <a:custGeom>
                <a:avLst/>
                <a:gdLst>
                  <a:gd name="T0" fmla="*/ 100 w 128"/>
                  <a:gd name="T1" fmla="*/ 347 h 347"/>
                  <a:gd name="T2" fmla="*/ 0 w 128"/>
                  <a:gd name="T3" fmla="*/ 10 h 347"/>
                  <a:gd name="T4" fmla="*/ 43 w 128"/>
                  <a:gd name="T5" fmla="*/ 0 h 347"/>
                  <a:gd name="T6" fmla="*/ 128 w 128"/>
                  <a:gd name="T7" fmla="*/ 257 h 347"/>
                  <a:gd name="T8" fmla="*/ 100 w 128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47">
                    <a:moveTo>
                      <a:pt x="100" y="347"/>
                    </a:moveTo>
                    <a:cubicBezTo>
                      <a:pt x="64" y="297"/>
                      <a:pt x="30" y="166"/>
                      <a:pt x="0" y="10"/>
                    </a:cubicBezTo>
                    <a:cubicBezTo>
                      <a:pt x="15" y="9"/>
                      <a:pt x="28" y="3"/>
                      <a:pt x="43" y="0"/>
                    </a:cubicBezTo>
                    <a:cubicBezTo>
                      <a:pt x="66" y="114"/>
                      <a:pt x="81" y="202"/>
                      <a:pt x="128" y="257"/>
                    </a:cubicBezTo>
                    <a:lnTo>
                      <a:pt x="100" y="34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31"/>
            <p:cNvGrpSpPr/>
            <p:nvPr/>
          </p:nvGrpSpPr>
          <p:grpSpPr>
            <a:xfrm>
              <a:off x="4967029" y="241212"/>
              <a:ext cx="2272821" cy="2434987"/>
              <a:chOff x="6622704" y="321615"/>
              <a:chExt cx="3030429" cy="3246650"/>
            </a:xfrm>
          </p:grpSpPr>
          <p:sp>
            <p:nvSpPr>
              <p:cNvPr id="46" name="Freeform: Shape 132"/>
              <p:cNvSpPr>
                <a:spLocks/>
              </p:cNvSpPr>
              <p:nvPr/>
            </p:nvSpPr>
            <p:spPr bwMode="auto">
              <a:xfrm>
                <a:off x="6622704" y="1050729"/>
                <a:ext cx="1382802" cy="1091156"/>
              </a:xfrm>
              <a:custGeom>
                <a:avLst/>
                <a:gdLst>
                  <a:gd name="T0" fmla="*/ 825 w 825"/>
                  <a:gd name="T1" fmla="*/ 0 h 651"/>
                  <a:gd name="T2" fmla="*/ 4 w 825"/>
                  <a:gd name="T3" fmla="*/ 99 h 651"/>
                  <a:gd name="T4" fmla="*/ 291 w 825"/>
                  <a:gd name="T5" fmla="*/ 328 h 651"/>
                  <a:gd name="T6" fmla="*/ 0 w 825"/>
                  <a:gd name="T7" fmla="*/ 651 h 651"/>
                  <a:gd name="T8" fmla="*/ 787 w 825"/>
                  <a:gd name="T9" fmla="*/ 544 h 651"/>
                  <a:gd name="T10" fmla="*/ 825 w 825"/>
                  <a:gd name="T11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5" h="651">
                    <a:moveTo>
                      <a:pt x="825" y="0"/>
                    </a:moveTo>
                    <a:lnTo>
                      <a:pt x="4" y="99"/>
                    </a:lnTo>
                    <a:lnTo>
                      <a:pt x="291" y="328"/>
                    </a:lnTo>
                    <a:lnTo>
                      <a:pt x="0" y="651"/>
                    </a:lnTo>
                    <a:lnTo>
                      <a:pt x="787" y="544"/>
                    </a:lnTo>
                    <a:lnTo>
                      <a:pt x="82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Rectangle 133"/>
              <p:cNvSpPr>
                <a:spLocks/>
              </p:cNvSpPr>
              <p:nvPr/>
            </p:nvSpPr>
            <p:spPr bwMode="auto">
              <a:xfrm>
                <a:off x="9596145" y="358490"/>
                <a:ext cx="45256" cy="320977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8" name="Rectangle 134"/>
              <p:cNvSpPr>
                <a:spLocks/>
              </p:cNvSpPr>
              <p:nvPr/>
            </p:nvSpPr>
            <p:spPr bwMode="auto">
              <a:xfrm>
                <a:off x="9619611" y="358490"/>
                <a:ext cx="21790" cy="32097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35"/>
              <p:cNvSpPr>
                <a:spLocks/>
              </p:cNvSpPr>
              <p:nvPr/>
            </p:nvSpPr>
            <p:spPr bwMode="auto">
              <a:xfrm>
                <a:off x="7388691" y="723884"/>
                <a:ext cx="628546" cy="1238655"/>
              </a:xfrm>
              <a:custGeom>
                <a:avLst/>
                <a:gdLst>
                  <a:gd name="T0" fmla="*/ 375 w 375"/>
                  <a:gd name="T1" fmla="*/ 90 h 739"/>
                  <a:gd name="T2" fmla="*/ 46 w 375"/>
                  <a:gd name="T3" fmla="*/ 0 h 739"/>
                  <a:gd name="T4" fmla="*/ 0 w 375"/>
                  <a:gd name="T5" fmla="*/ 572 h 739"/>
                  <a:gd name="T6" fmla="*/ 330 w 375"/>
                  <a:gd name="T7" fmla="*/ 739 h 739"/>
                  <a:gd name="T8" fmla="*/ 375 w 375"/>
                  <a:gd name="T9" fmla="*/ 9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739">
                    <a:moveTo>
                      <a:pt x="375" y="90"/>
                    </a:moveTo>
                    <a:lnTo>
                      <a:pt x="46" y="0"/>
                    </a:lnTo>
                    <a:lnTo>
                      <a:pt x="0" y="572"/>
                    </a:lnTo>
                    <a:lnTo>
                      <a:pt x="330" y="739"/>
                    </a:lnTo>
                    <a:lnTo>
                      <a:pt x="375" y="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36"/>
              <p:cNvSpPr>
                <a:spLocks/>
              </p:cNvSpPr>
              <p:nvPr/>
            </p:nvSpPr>
            <p:spPr bwMode="auto">
              <a:xfrm>
                <a:off x="7388691" y="371899"/>
                <a:ext cx="2219186" cy="1304023"/>
              </a:xfrm>
              <a:custGeom>
                <a:avLst/>
                <a:gdLst>
                  <a:gd name="T0" fmla="*/ 1317 w 1324"/>
                  <a:gd name="T1" fmla="*/ 0 h 778"/>
                  <a:gd name="T2" fmla="*/ 1324 w 1324"/>
                  <a:gd name="T3" fmla="*/ 616 h 778"/>
                  <a:gd name="T4" fmla="*/ 0 w 1324"/>
                  <a:gd name="T5" fmla="*/ 778 h 778"/>
                  <a:gd name="T6" fmla="*/ 46 w 1324"/>
                  <a:gd name="T7" fmla="*/ 206 h 778"/>
                  <a:gd name="T8" fmla="*/ 1317 w 1324"/>
                  <a:gd name="T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78">
                    <a:moveTo>
                      <a:pt x="1317" y="0"/>
                    </a:moveTo>
                    <a:lnTo>
                      <a:pt x="1324" y="616"/>
                    </a:lnTo>
                    <a:lnTo>
                      <a:pt x="0" y="778"/>
                    </a:lnTo>
                    <a:lnTo>
                      <a:pt x="46" y="206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1" name="Oval 137"/>
              <p:cNvSpPr>
                <a:spLocks/>
              </p:cNvSpPr>
              <p:nvPr/>
            </p:nvSpPr>
            <p:spPr bwMode="auto">
              <a:xfrm>
                <a:off x="9587764" y="321615"/>
                <a:ext cx="65369" cy="60340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38"/>
              <p:cNvSpPr>
                <a:spLocks/>
              </p:cNvSpPr>
              <p:nvPr/>
            </p:nvSpPr>
            <p:spPr bwMode="auto">
              <a:xfrm>
                <a:off x="9587764" y="321615"/>
                <a:ext cx="60340" cy="41904"/>
              </a:xfrm>
              <a:custGeom>
                <a:avLst/>
                <a:gdLst>
                  <a:gd name="T0" fmla="*/ 14 w 26"/>
                  <a:gd name="T1" fmla="*/ 0 h 18"/>
                  <a:gd name="T2" fmla="*/ 26 w 26"/>
                  <a:gd name="T3" fmla="*/ 7 h 18"/>
                  <a:gd name="T4" fmla="*/ 15 w 26"/>
                  <a:gd name="T5" fmla="*/ 16 h 18"/>
                  <a:gd name="T6" fmla="*/ 0 w 26"/>
                  <a:gd name="T7" fmla="*/ 10 h 18"/>
                  <a:gd name="T8" fmla="*/ 14 w 2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14" y="0"/>
                    </a:moveTo>
                    <a:cubicBezTo>
                      <a:pt x="19" y="0"/>
                      <a:pt x="24" y="3"/>
                      <a:pt x="26" y="7"/>
                    </a:cubicBezTo>
                    <a:cubicBezTo>
                      <a:pt x="25" y="11"/>
                      <a:pt x="21" y="15"/>
                      <a:pt x="15" y="16"/>
                    </a:cubicBezTo>
                    <a:cubicBezTo>
                      <a:pt x="8" y="18"/>
                      <a:pt x="2" y="15"/>
                      <a:pt x="0" y="10"/>
                    </a:cubicBezTo>
                    <a:cubicBezTo>
                      <a:pt x="1" y="4"/>
                      <a:pt x="7" y="0"/>
                      <a:pt x="14" y="0"/>
                    </a:cubicBezTo>
                    <a:close/>
                  </a:path>
                </a:pathLst>
              </a:cu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TextBox 139"/>
              <p:cNvSpPr txBox="1"/>
              <p:nvPr/>
            </p:nvSpPr>
            <p:spPr>
              <a:xfrm rot="21287148">
                <a:off x="7482923" y="805177"/>
                <a:ext cx="2031326" cy="4616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altLang="zh-CN" sz="2400" b="1">
                    <a:solidFill>
                      <a:schemeClr val="bg1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Teamwork Skills</a:t>
                </a:r>
                <a:endParaRPr lang="zh-CN" alt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: Shape 145"/>
            <p:cNvSpPr>
              <a:spLocks/>
            </p:cNvSpPr>
            <p:nvPr/>
          </p:nvSpPr>
          <p:spPr bwMode="auto">
            <a:xfrm>
              <a:off x="7199623" y="1401508"/>
              <a:ext cx="89254" cy="106853"/>
            </a:xfrm>
            <a:custGeom>
              <a:avLst/>
              <a:gdLst>
                <a:gd name="T0" fmla="*/ 43 w 51"/>
                <a:gd name="T1" fmla="*/ 15 h 61"/>
                <a:gd name="T2" fmla="*/ 16 w 51"/>
                <a:gd name="T3" fmla="*/ 5 h 61"/>
                <a:gd name="T4" fmla="*/ 1 w 51"/>
                <a:gd name="T5" fmla="*/ 24 h 61"/>
                <a:gd name="T6" fmla="*/ 20 w 51"/>
                <a:gd name="T7" fmla="*/ 50 h 61"/>
                <a:gd name="T8" fmla="*/ 45 w 51"/>
                <a:gd name="T9" fmla="*/ 49 h 61"/>
                <a:gd name="T10" fmla="*/ 43 w 51"/>
                <a:gd name="T11" fmla="*/ 1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1">
                  <a:moveTo>
                    <a:pt x="43" y="15"/>
                  </a:moveTo>
                  <a:cubicBezTo>
                    <a:pt x="42" y="6"/>
                    <a:pt x="30" y="0"/>
                    <a:pt x="16" y="5"/>
                  </a:cubicBezTo>
                  <a:cubicBezTo>
                    <a:pt x="3" y="9"/>
                    <a:pt x="0" y="13"/>
                    <a:pt x="1" y="24"/>
                  </a:cubicBezTo>
                  <a:cubicBezTo>
                    <a:pt x="2" y="35"/>
                    <a:pt x="11" y="46"/>
                    <a:pt x="20" y="50"/>
                  </a:cubicBezTo>
                  <a:cubicBezTo>
                    <a:pt x="30" y="54"/>
                    <a:pt x="41" y="61"/>
                    <a:pt x="45" y="49"/>
                  </a:cubicBezTo>
                  <a:cubicBezTo>
                    <a:pt x="51" y="32"/>
                    <a:pt x="44" y="24"/>
                    <a:pt x="43" y="15"/>
                  </a:cubicBezTo>
                  <a:close/>
                </a:path>
              </a:pathLst>
            </a:custGeom>
            <a:solidFill>
              <a:srgbClr val="E0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18" name="Group 1"/>
          <p:cNvGrpSpPr/>
          <p:nvPr/>
        </p:nvGrpSpPr>
        <p:grpSpPr>
          <a:xfrm>
            <a:off x="1381712" y="1529973"/>
            <a:ext cx="4167110" cy="3902342"/>
            <a:chOff x="1049320" y="1795896"/>
            <a:chExt cx="4495460" cy="4209828"/>
          </a:xfrm>
        </p:grpSpPr>
        <p:grpSp>
          <p:nvGrpSpPr>
            <p:cNvPr id="19" name="Group 5"/>
            <p:cNvGrpSpPr/>
            <p:nvPr/>
          </p:nvGrpSpPr>
          <p:grpSpPr>
            <a:xfrm>
              <a:off x="1087914" y="2856654"/>
              <a:ext cx="493250" cy="493250"/>
              <a:chOff x="1032213" y="3203620"/>
              <a:chExt cx="493250" cy="493250"/>
            </a:xfrm>
          </p:grpSpPr>
          <p:sp>
            <p:nvSpPr>
              <p:cNvPr id="44" name="Oval 6"/>
              <p:cNvSpPr/>
              <p:nvPr/>
            </p:nvSpPr>
            <p:spPr>
              <a:xfrm>
                <a:off x="1032213" y="3203620"/>
                <a:ext cx="493250" cy="4932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7"/>
              <p:cNvSpPr>
                <a:spLocks noChangeAspect="1"/>
              </p:cNvSpPr>
              <p:nvPr/>
            </p:nvSpPr>
            <p:spPr bwMode="auto">
              <a:xfrm>
                <a:off x="1155141" y="3302124"/>
                <a:ext cx="268743" cy="296242"/>
              </a:xfrm>
              <a:custGeom>
                <a:avLst/>
                <a:gdLst>
                  <a:gd name="T0" fmla="*/ 310 w 863"/>
                  <a:gd name="T1" fmla="*/ 41 h 954"/>
                  <a:gd name="T2" fmla="*/ 201 w 863"/>
                  <a:gd name="T3" fmla="*/ 735 h 954"/>
                  <a:gd name="T4" fmla="*/ 519 w 863"/>
                  <a:gd name="T5" fmla="*/ 953 h 954"/>
                  <a:gd name="T6" fmla="*/ 636 w 863"/>
                  <a:gd name="T7" fmla="*/ 886 h 954"/>
                  <a:gd name="T8" fmla="*/ 770 w 863"/>
                  <a:gd name="T9" fmla="*/ 744 h 954"/>
                  <a:gd name="T10" fmla="*/ 786 w 863"/>
                  <a:gd name="T11" fmla="*/ 693 h 954"/>
                  <a:gd name="T12" fmla="*/ 836 w 863"/>
                  <a:gd name="T13" fmla="*/ 593 h 954"/>
                  <a:gd name="T14" fmla="*/ 293 w 863"/>
                  <a:gd name="T15" fmla="*/ 468 h 954"/>
                  <a:gd name="T16" fmla="*/ 268 w 863"/>
                  <a:gd name="T17" fmla="*/ 434 h 954"/>
                  <a:gd name="T18" fmla="*/ 234 w 863"/>
                  <a:gd name="T19" fmla="*/ 459 h 954"/>
                  <a:gd name="T20" fmla="*/ 159 w 863"/>
                  <a:gd name="T21" fmla="*/ 392 h 954"/>
                  <a:gd name="T22" fmla="*/ 184 w 863"/>
                  <a:gd name="T23" fmla="*/ 342 h 954"/>
                  <a:gd name="T24" fmla="*/ 142 w 863"/>
                  <a:gd name="T25" fmla="*/ 301 h 954"/>
                  <a:gd name="T26" fmla="*/ 168 w 863"/>
                  <a:gd name="T27" fmla="*/ 200 h 954"/>
                  <a:gd name="T28" fmla="*/ 234 w 863"/>
                  <a:gd name="T29" fmla="*/ 200 h 954"/>
                  <a:gd name="T30" fmla="*/ 251 w 863"/>
                  <a:gd name="T31" fmla="*/ 150 h 954"/>
                  <a:gd name="T32" fmla="*/ 351 w 863"/>
                  <a:gd name="T33" fmla="*/ 117 h 954"/>
                  <a:gd name="T34" fmla="*/ 376 w 863"/>
                  <a:gd name="T35" fmla="*/ 175 h 954"/>
                  <a:gd name="T36" fmla="*/ 427 w 863"/>
                  <a:gd name="T37" fmla="*/ 167 h 954"/>
                  <a:gd name="T38" fmla="*/ 510 w 863"/>
                  <a:gd name="T39" fmla="*/ 217 h 954"/>
                  <a:gd name="T40" fmla="*/ 477 w 863"/>
                  <a:gd name="T41" fmla="*/ 284 h 954"/>
                  <a:gd name="T42" fmla="*/ 519 w 863"/>
                  <a:gd name="T43" fmla="*/ 326 h 954"/>
                  <a:gd name="T44" fmla="*/ 494 w 863"/>
                  <a:gd name="T45" fmla="*/ 418 h 954"/>
                  <a:gd name="T46" fmla="*/ 427 w 863"/>
                  <a:gd name="T47" fmla="*/ 409 h 954"/>
                  <a:gd name="T48" fmla="*/ 418 w 863"/>
                  <a:gd name="T49" fmla="*/ 459 h 954"/>
                  <a:gd name="T50" fmla="*/ 318 w 863"/>
                  <a:gd name="T51" fmla="*/ 493 h 954"/>
                  <a:gd name="T52" fmla="*/ 594 w 863"/>
                  <a:gd name="T53" fmla="*/ 660 h 954"/>
                  <a:gd name="T54" fmla="*/ 561 w 863"/>
                  <a:gd name="T55" fmla="*/ 652 h 954"/>
                  <a:gd name="T56" fmla="*/ 552 w 863"/>
                  <a:gd name="T57" fmla="*/ 685 h 954"/>
                  <a:gd name="T58" fmla="*/ 485 w 863"/>
                  <a:gd name="T59" fmla="*/ 710 h 954"/>
                  <a:gd name="T60" fmla="*/ 469 w 863"/>
                  <a:gd name="T61" fmla="*/ 677 h 954"/>
                  <a:gd name="T62" fmla="*/ 435 w 863"/>
                  <a:gd name="T63" fmla="*/ 685 h 954"/>
                  <a:gd name="T64" fmla="*/ 385 w 863"/>
                  <a:gd name="T65" fmla="*/ 643 h 954"/>
                  <a:gd name="T66" fmla="*/ 402 w 863"/>
                  <a:gd name="T67" fmla="*/ 610 h 954"/>
                  <a:gd name="T68" fmla="*/ 376 w 863"/>
                  <a:gd name="T69" fmla="*/ 585 h 954"/>
                  <a:gd name="T70" fmla="*/ 393 w 863"/>
                  <a:gd name="T71" fmla="*/ 518 h 954"/>
                  <a:gd name="T72" fmla="*/ 427 w 863"/>
                  <a:gd name="T73" fmla="*/ 518 h 954"/>
                  <a:gd name="T74" fmla="*/ 443 w 863"/>
                  <a:gd name="T75" fmla="*/ 484 h 954"/>
                  <a:gd name="T76" fmla="*/ 502 w 863"/>
                  <a:gd name="T77" fmla="*/ 468 h 954"/>
                  <a:gd name="T78" fmla="*/ 519 w 863"/>
                  <a:gd name="T79" fmla="*/ 501 h 954"/>
                  <a:gd name="T80" fmla="*/ 552 w 863"/>
                  <a:gd name="T81" fmla="*/ 493 h 954"/>
                  <a:gd name="T82" fmla="*/ 611 w 863"/>
                  <a:gd name="T83" fmla="*/ 535 h 954"/>
                  <a:gd name="T84" fmla="*/ 594 w 863"/>
                  <a:gd name="T85" fmla="*/ 568 h 954"/>
                  <a:gd name="T86" fmla="*/ 619 w 863"/>
                  <a:gd name="T87" fmla="*/ 602 h 954"/>
                  <a:gd name="T88" fmla="*/ 594 w 863"/>
                  <a:gd name="T89" fmla="*/ 660 h 954"/>
                  <a:gd name="T90" fmla="*/ 594 w 863"/>
                  <a:gd name="T91" fmla="*/ 66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63" h="954">
                    <a:moveTo>
                      <a:pt x="761" y="426"/>
                    </a:moveTo>
                    <a:cubicBezTo>
                      <a:pt x="820" y="133"/>
                      <a:pt x="577" y="0"/>
                      <a:pt x="310" y="41"/>
                    </a:cubicBezTo>
                    <a:cubicBezTo>
                      <a:pt x="42" y="83"/>
                      <a:pt x="50" y="242"/>
                      <a:pt x="34" y="317"/>
                    </a:cubicBezTo>
                    <a:cubicBezTo>
                      <a:pt x="0" y="518"/>
                      <a:pt x="201" y="735"/>
                      <a:pt x="201" y="735"/>
                    </a:cubicBezTo>
                    <a:cubicBezTo>
                      <a:pt x="193" y="953"/>
                      <a:pt x="193" y="953"/>
                      <a:pt x="193" y="953"/>
                    </a:cubicBezTo>
                    <a:cubicBezTo>
                      <a:pt x="519" y="953"/>
                      <a:pt x="519" y="953"/>
                      <a:pt x="519" y="953"/>
                    </a:cubicBezTo>
                    <a:cubicBezTo>
                      <a:pt x="544" y="852"/>
                      <a:pt x="544" y="852"/>
                      <a:pt x="544" y="852"/>
                    </a:cubicBezTo>
                    <a:cubicBezTo>
                      <a:pt x="544" y="852"/>
                      <a:pt x="552" y="877"/>
                      <a:pt x="636" y="886"/>
                    </a:cubicBezTo>
                    <a:cubicBezTo>
                      <a:pt x="728" y="894"/>
                      <a:pt x="711" y="785"/>
                      <a:pt x="711" y="785"/>
                    </a:cubicBezTo>
                    <a:cubicBezTo>
                      <a:pt x="711" y="785"/>
                      <a:pt x="770" y="760"/>
                      <a:pt x="770" y="744"/>
                    </a:cubicBezTo>
                    <a:cubicBezTo>
                      <a:pt x="770" y="727"/>
                      <a:pt x="736" y="702"/>
                      <a:pt x="736" y="702"/>
                    </a:cubicBezTo>
                    <a:cubicBezTo>
                      <a:pt x="736" y="702"/>
                      <a:pt x="770" y="710"/>
                      <a:pt x="786" y="693"/>
                    </a:cubicBezTo>
                    <a:cubicBezTo>
                      <a:pt x="794" y="677"/>
                      <a:pt x="770" y="626"/>
                      <a:pt x="770" y="626"/>
                    </a:cubicBezTo>
                    <a:cubicBezTo>
                      <a:pt x="770" y="626"/>
                      <a:pt x="811" y="626"/>
                      <a:pt x="836" y="593"/>
                    </a:cubicBezTo>
                    <a:cubicBezTo>
                      <a:pt x="862" y="568"/>
                      <a:pt x="761" y="484"/>
                      <a:pt x="761" y="426"/>
                    </a:cubicBezTo>
                    <a:close/>
                    <a:moveTo>
                      <a:pt x="293" y="468"/>
                    </a:moveTo>
                    <a:cubicBezTo>
                      <a:pt x="293" y="468"/>
                      <a:pt x="293" y="451"/>
                      <a:pt x="293" y="443"/>
                    </a:cubicBezTo>
                    <a:cubicBezTo>
                      <a:pt x="284" y="434"/>
                      <a:pt x="276" y="434"/>
                      <a:pt x="268" y="434"/>
                    </a:cubicBezTo>
                    <a:cubicBezTo>
                      <a:pt x="260" y="443"/>
                      <a:pt x="243" y="451"/>
                      <a:pt x="243" y="451"/>
                    </a:cubicBezTo>
                    <a:cubicBezTo>
                      <a:pt x="234" y="459"/>
                      <a:pt x="234" y="459"/>
                      <a:pt x="234" y="459"/>
                    </a:cubicBezTo>
                    <a:lnTo>
                      <a:pt x="209" y="451"/>
                    </a:lnTo>
                    <a:cubicBezTo>
                      <a:pt x="159" y="392"/>
                      <a:pt x="159" y="392"/>
                      <a:pt x="159" y="392"/>
                    </a:cubicBezTo>
                    <a:cubicBezTo>
                      <a:pt x="159" y="359"/>
                      <a:pt x="159" y="359"/>
                      <a:pt x="159" y="359"/>
                    </a:cubicBezTo>
                    <a:cubicBezTo>
                      <a:pt x="159" y="359"/>
                      <a:pt x="176" y="342"/>
                      <a:pt x="184" y="342"/>
                    </a:cubicBezTo>
                    <a:cubicBezTo>
                      <a:pt x="184" y="334"/>
                      <a:pt x="184" y="326"/>
                      <a:pt x="184" y="317"/>
                    </a:cubicBezTo>
                    <a:cubicBezTo>
                      <a:pt x="168" y="309"/>
                      <a:pt x="142" y="301"/>
                      <a:pt x="142" y="301"/>
                    </a:cubicBezTo>
                    <a:cubicBezTo>
                      <a:pt x="134" y="267"/>
                      <a:pt x="134" y="267"/>
                      <a:pt x="134" y="267"/>
                    </a:cubicBezTo>
                    <a:cubicBezTo>
                      <a:pt x="168" y="200"/>
                      <a:pt x="168" y="200"/>
                      <a:pt x="168" y="200"/>
                    </a:cubicBezTo>
                    <a:cubicBezTo>
                      <a:pt x="201" y="192"/>
                      <a:pt x="201" y="192"/>
                      <a:pt x="201" y="192"/>
                    </a:cubicBezTo>
                    <a:cubicBezTo>
                      <a:pt x="201" y="192"/>
                      <a:pt x="226" y="200"/>
                      <a:pt x="234" y="200"/>
                    </a:cubicBezTo>
                    <a:cubicBezTo>
                      <a:pt x="243" y="200"/>
                      <a:pt x="243" y="192"/>
                      <a:pt x="251" y="192"/>
                    </a:cubicBezTo>
                    <a:cubicBezTo>
                      <a:pt x="251" y="175"/>
                      <a:pt x="251" y="150"/>
                      <a:pt x="251" y="150"/>
                    </a:cubicBezTo>
                    <a:cubicBezTo>
                      <a:pt x="276" y="125"/>
                      <a:pt x="276" y="125"/>
                      <a:pt x="276" y="125"/>
                    </a:cubicBezTo>
                    <a:cubicBezTo>
                      <a:pt x="351" y="117"/>
                      <a:pt x="351" y="117"/>
                      <a:pt x="351" y="117"/>
                    </a:cubicBezTo>
                    <a:cubicBezTo>
                      <a:pt x="376" y="142"/>
                      <a:pt x="376" y="142"/>
                      <a:pt x="376" y="142"/>
                    </a:cubicBezTo>
                    <a:cubicBezTo>
                      <a:pt x="376" y="142"/>
                      <a:pt x="376" y="167"/>
                      <a:pt x="376" y="175"/>
                    </a:cubicBezTo>
                    <a:cubicBezTo>
                      <a:pt x="385" y="175"/>
                      <a:pt x="393" y="183"/>
                      <a:pt x="402" y="183"/>
                    </a:cubicBezTo>
                    <a:cubicBezTo>
                      <a:pt x="410" y="175"/>
                      <a:pt x="427" y="167"/>
                      <a:pt x="427" y="167"/>
                    </a:cubicBezTo>
                    <a:cubicBezTo>
                      <a:pt x="460" y="167"/>
                      <a:pt x="460" y="167"/>
                      <a:pt x="460" y="167"/>
                    </a:cubicBezTo>
                    <a:cubicBezTo>
                      <a:pt x="510" y="217"/>
                      <a:pt x="510" y="217"/>
                      <a:pt x="510" y="217"/>
                    </a:cubicBezTo>
                    <a:cubicBezTo>
                      <a:pt x="510" y="250"/>
                      <a:pt x="510" y="250"/>
                      <a:pt x="510" y="250"/>
                    </a:cubicBezTo>
                    <a:cubicBezTo>
                      <a:pt x="510" y="250"/>
                      <a:pt x="494" y="267"/>
                      <a:pt x="477" y="284"/>
                    </a:cubicBezTo>
                    <a:cubicBezTo>
                      <a:pt x="485" y="284"/>
                      <a:pt x="485" y="292"/>
                      <a:pt x="485" y="301"/>
                    </a:cubicBezTo>
                    <a:cubicBezTo>
                      <a:pt x="494" y="309"/>
                      <a:pt x="519" y="326"/>
                      <a:pt x="519" y="326"/>
                    </a:cubicBezTo>
                    <a:cubicBezTo>
                      <a:pt x="527" y="359"/>
                      <a:pt x="527" y="359"/>
                      <a:pt x="527" y="359"/>
                    </a:cubicBezTo>
                    <a:cubicBezTo>
                      <a:pt x="494" y="418"/>
                      <a:pt x="494" y="418"/>
                      <a:pt x="494" y="418"/>
                    </a:cubicBezTo>
                    <a:cubicBezTo>
                      <a:pt x="460" y="426"/>
                      <a:pt x="460" y="426"/>
                      <a:pt x="460" y="426"/>
                    </a:cubicBezTo>
                    <a:cubicBezTo>
                      <a:pt x="460" y="426"/>
                      <a:pt x="443" y="418"/>
                      <a:pt x="427" y="409"/>
                    </a:cubicBezTo>
                    <a:cubicBezTo>
                      <a:pt x="427" y="418"/>
                      <a:pt x="418" y="418"/>
                      <a:pt x="410" y="426"/>
                    </a:cubicBezTo>
                    <a:cubicBezTo>
                      <a:pt x="410" y="434"/>
                      <a:pt x="418" y="459"/>
                      <a:pt x="418" y="459"/>
                    </a:cubicBezTo>
                    <a:cubicBezTo>
                      <a:pt x="393" y="484"/>
                      <a:pt x="393" y="484"/>
                      <a:pt x="393" y="484"/>
                    </a:cubicBezTo>
                    <a:cubicBezTo>
                      <a:pt x="318" y="493"/>
                      <a:pt x="318" y="493"/>
                      <a:pt x="318" y="493"/>
                    </a:cubicBezTo>
                    <a:lnTo>
                      <a:pt x="293" y="468"/>
                    </a:lnTo>
                    <a:close/>
                    <a:moveTo>
                      <a:pt x="594" y="660"/>
                    </a:moveTo>
                    <a:cubicBezTo>
                      <a:pt x="577" y="669"/>
                      <a:pt x="577" y="669"/>
                      <a:pt x="577" y="669"/>
                    </a:cubicBezTo>
                    <a:cubicBezTo>
                      <a:pt x="577" y="669"/>
                      <a:pt x="561" y="660"/>
                      <a:pt x="561" y="652"/>
                    </a:cubicBezTo>
                    <a:cubicBezTo>
                      <a:pt x="552" y="660"/>
                      <a:pt x="552" y="660"/>
                      <a:pt x="544" y="660"/>
                    </a:cubicBezTo>
                    <a:cubicBezTo>
                      <a:pt x="544" y="669"/>
                      <a:pt x="552" y="685"/>
                      <a:pt x="552" y="685"/>
                    </a:cubicBezTo>
                    <a:cubicBezTo>
                      <a:pt x="535" y="702"/>
                      <a:pt x="535" y="702"/>
                      <a:pt x="535" y="702"/>
                    </a:cubicBezTo>
                    <a:cubicBezTo>
                      <a:pt x="485" y="710"/>
                      <a:pt x="485" y="710"/>
                      <a:pt x="485" y="710"/>
                    </a:cubicBezTo>
                    <a:cubicBezTo>
                      <a:pt x="469" y="693"/>
                      <a:pt x="469" y="693"/>
                      <a:pt x="469" y="693"/>
                    </a:cubicBezTo>
                    <a:lnTo>
                      <a:pt x="469" y="677"/>
                    </a:lnTo>
                    <a:cubicBezTo>
                      <a:pt x="460" y="669"/>
                      <a:pt x="460" y="669"/>
                      <a:pt x="452" y="669"/>
                    </a:cubicBezTo>
                    <a:cubicBezTo>
                      <a:pt x="435" y="685"/>
                      <a:pt x="435" y="685"/>
                      <a:pt x="435" y="685"/>
                    </a:cubicBezTo>
                    <a:lnTo>
                      <a:pt x="410" y="685"/>
                    </a:lnTo>
                    <a:cubicBezTo>
                      <a:pt x="385" y="643"/>
                      <a:pt x="385" y="643"/>
                      <a:pt x="385" y="643"/>
                    </a:cubicBezTo>
                    <a:cubicBezTo>
                      <a:pt x="385" y="626"/>
                      <a:pt x="385" y="626"/>
                      <a:pt x="385" y="626"/>
                    </a:cubicBezTo>
                    <a:cubicBezTo>
                      <a:pt x="402" y="610"/>
                      <a:pt x="402" y="610"/>
                      <a:pt x="402" y="610"/>
                    </a:cubicBezTo>
                    <a:cubicBezTo>
                      <a:pt x="402" y="602"/>
                      <a:pt x="402" y="602"/>
                      <a:pt x="402" y="593"/>
                    </a:cubicBezTo>
                    <a:cubicBezTo>
                      <a:pt x="393" y="593"/>
                      <a:pt x="376" y="585"/>
                      <a:pt x="376" y="585"/>
                    </a:cubicBezTo>
                    <a:cubicBezTo>
                      <a:pt x="368" y="560"/>
                      <a:pt x="368" y="560"/>
                      <a:pt x="368" y="560"/>
                    </a:cubicBezTo>
                    <a:cubicBezTo>
                      <a:pt x="393" y="518"/>
                      <a:pt x="393" y="518"/>
                      <a:pt x="393" y="518"/>
                    </a:cubicBezTo>
                    <a:cubicBezTo>
                      <a:pt x="410" y="510"/>
                      <a:pt x="410" y="510"/>
                      <a:pt x="410" y="510"/>
                    </a:cubicBezTo>
                    <a:lnTo>
                      <a:pt x="427" y="518"/>
                    </a:lnTo>
                    <a:cubicBezTo>
                      <a:pt x="435" y="518"/>
                      <a:pt x="443" y="518"/>
                      <a:pt x="443" y="510"/>
                    </a:cubicBezTo>
                    <a:cubicBezTo>
                      <a:pt x="443" y="501"/>
                      <a:pt x="443" y="484"/>
                      <a:pt x="443" y="484"/>
                    </a:cubicBezTo>
                    <a:cubicBezTo>
                      <a:pt x="460" y="468"/>
                      <a:pt x="460" y="468"/>
                      <a:pt x="460" y="468"/>
                    </a:cubicBezTo>
                    <a:cubicBezTo>
                      <a:pt x="502" y="468"/>
                      <a:pt x="502" y="468"/>
                      <a:pt x="502" y="468"/>
                    </a:cubicBezTo>
                    <a:cubicBezTo>
                      <a:pt x="519" y="484"/>
                      <a:pt x="519" y="484"/>
                      <a:pt x="519" y="484"/>
                    </a:cubicBezTo>
                    <a:cubicBezTo>
                      <a:pt x="519" y="484"/>
                      <a:pt x="519" y="493"/>
                      <a:pt x="519" y="501"/>
                    </a:cubicBezTo>
                    <a:cubicBezTo>
                      <a:pt x="527" y="501"/>
                      <a:pt x="535" y="510"/>
                      <a:pt x="544" y="510"/>
                    </a:cubicBezTo>
                    <a:cubicBezTo>
                      <a:pt x="552" y="493"/>
                      <a:pt x="552" y="493"/>
                      <a:pt x="552" y="493"/>
                    </a:cubicBezTo>
                    <a:cubicBezTo>
                      <a:pt x="577" y="493"/>
                      <a:pt x="577" y="493"/>
                      <a:pt x="577" y="493"/>
                    </a:cubicBezTo>
                    <a:cubicBezTo>
                      <a:pt x="611" y="535"/>
                      <a:pt x="611" y="535"/>
                      <a:pt x="611" y="535"/>
                    </a:cubicBezTo>
                    <a:cubicBezTo>
                      <a:pt x="611" y="551"/>
                      <a:pt x="611" y="551"/>
                      <a:pt x="611" y="551"/>
                    </a:cubicBezTo>
                    <a:lnTo>
                      <a:pt x="594" y="568"/>
                    </a:lnTo>
                    <a:cubicBezTo>
                      <a:pt x="594" y="576"/>
                      <a:pt x="594" y="576"/>
                      <a:pt x="594" y="585"/>
                    </a:cubicBezTo>
                    <a:cubicBezTo>
                      <a:pt x="602" y="585"/>
                      <a:pt x="619" y="602"/>
                      <a:pt x="619" y="602"/>
                    </a:cubicBezTo>
                    <a:cubicBezTo>
                      <a:pt x="619" y="618"/>
                      <a:pt x="619" y="618"/>
                      <a:pt x="619" y="618"/>
                    </a:cubicBezTo>
                    <a:lnTo>
                      <a:pt x="594" y="660"/>
                    </a:lnTo>
                    <a:close/>
                    <a:moveTo>
                      <a:pt x="594" y="660"/>
                    </a:moveTo>
                    <a:lnTo>
                      <a:pt x="594" y="6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10"/>
            <p:cNvGrpSpPr/>
            <p:nvPr/>
          </p:nvGrpSpPr>
          <p:grpSpPr>
            <a:xfrm>
              <a:off x="1087914" y="3821788"/>
              <a:ext cx="493250" cy="493250"/>
              <a:chOff x="1032213" y="3936641"/>
              <a:chExt cx="493250" cy="493250"/>
            </a:xfrm>
          </p:grpSpPr>
          <p:sp>
            <p:nvSpPr>
              <p:cNvPr id="42" name="Oval 12"/>
              <p:cNvSpPr/>
              <p:nvPr/>
            </p:nvSpPr>
            <p:spPr>
              <a:xfrm>
                <a:off x="1032213" y="3936641"/>
                <a:ext cx="493250" cy="4932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3"/>
              <p:cNvSpPr>
                <a:spLocks noChangeAspect="1"/>
              </p:cNvSpPr>
              <p:nvPr/>
            </p:nvSpPr>
            <p:spPr bwMode="auto">
              <a:xfrm>
                <a:off x="1180822" y="4029294"/>
                <a:ext cx="196033" cy="307944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1087914" y="4630935"/>
              <a:ext cx="493250" cy="493250"/>
              <a:chOff x="1032213" y="4669662"/>
              <a:chExt cx="493250" cy="493250"/>
            </a:xfrm>
          </p:grpSpPr>
          <p:sp>
            <p:nvSpPr>
              <p:cNvPr id="40" name="Oval 16"/>
              <p:cNvSpPr/>
              <p:nvPr/>
            </p:nvSpPr>
            <p:spPr>
              <a:xfrm>
                <a:off x="1032213" y="4669662"/>
                <a:ext cx="493250" cy="4932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17"/>
              <p:cNvSpPr>
                <a:spLocks/>
              </p:cNvSpPr>
              <p:nvPr/>
            </p:nvSpPr>
            <p:spPr bwMode="auto">
              <a:xfrm>
                <a:off x="1152859" y="4790308"/>
                <a:ext cx="251958" cy="251958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28 w 64"/>
                  <a:gd name="T11" fmla="*/ 8 h 64"/>
                  <a:gd name="T12" fmla="*/ 36 w 64"/>
                  <a:gd name="T13" fmla="*/ 8 h 64"/>
                  <a:gd name="T14" fmla="*/ 36 w 64"/>
                  <a:gd name="T15" fmla="*/ 28 h 64"/>
                  <a:gd name="T16" fmla="*/ 28 w 64"/>
                  <a:gd name="T17" fmla="*/ 28 h 64"/>
                  <a:gd name="T18" fmla="*/ 28 w 64"/>
                  <a:gd name="T19" fmla="*/ 8 h 64"/>
                  <a:gd name="T20" fmla="*/ 32 w 64"/>
                  <a:gd name="T21" fmla="*/ 53 h 64"/>
                  <a:gd name="T22" fmla="*/ 11 w 64"/>
                  <a:gd name="T23" fmla="*/ 32 h 64"/>
                  <a:gd name="T24" fmla="*/ 24 w 64"/>
                  <a:gd name="T25" fmla="*/ 13 h 64"/>
                  <a:gd name="T26" fmla="*/ 24 w 64"/>
                  <a:gd name="T27" fmla="*/ 12 h 64"/>
                  <a:gd name="T28" fmla="*/ 24 w 64"/>
                  <a:gd name="T29" fmla="*/ 20 h 64"/>
                  <a:gd name="T30" fmla="*/ 17 w 64"/>
                  <a:gd name="T31" fmla="*/ 32 h 64"/>
                  <a:gd name="T32" fmla="*/ 32 w 64"/>
                  <a:gd name="T33" fmla="*/ 47 h 64"/>
                  <a:gd name="T34" fmla="*/ 47 w 64"/>
                  <a:gd name="T35" fmla="*/ 32 h 64"/>
                  <a:gd name="T36" fmla="*/ 40 w 64"/>
                  <a:gd name="T37" fmla="*/ 20 h 64"/>
                  <a:gd name="T38" fmla="*/ 40 w 64"/>
                  <a:gd name="T39" fmla="*/ 12 h 64"/>
                  <a:gd name="T40" fmla="*/ 40 w 64"/>
                  <a:gd name="T41" fmla="*/ 13 h 64"/>
                  <a:gd name="T42" fmla="*/ 53 w 64"/>
                  <a:gd name="T43" fmla="*/ 32 h 64"/>
                  <a:gd name="T44" fmla="*/ 32 w 64"/>
                  <a:gd name="T45" fmla="*/ 5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28" y="8"/>
                    </a:moveTo>
                    <a:cubicBezTo>
                      <a:pt x="36" y="8"/>
                      <a:pt x="36" y="8"/>
                      <a:pt x="36" y="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8"/>
                    </a:lnTo>
                    <a:close/>
                    <a:moveTo>
                      <a:pt x="32" y="53"/>
                    </a:moveTo>
                    <a:cubicBezTo>
                      <a:pt x="20" y="53"/>
                      <a:pt x="11" y="44"/>
                      <a:pt x="11" y="32"/>
                    </a:cubicBezTo>
                    <a:cubicBezTo>
                      <a:pt x="11" y="24"/>
                      <a:pt x="16" y="16"/>
                      <a:pt x="24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0" y="22"/>
                      <a:pt x="17" y="27"/>
                      <a:pt x="17" y="32"/>
                    </a:cubicBezTo>
                    <a:cubicBezTo>
                      <a:pt x="17" y="40"/>
                      <a:pt x="24" y="47"/>
                      <a:pt x="32" y="47"/>
                    </a:cubicBezTo>
                    <a:cubicBezTo>
                      <a:pt x="40" y="47"/>
                      <a:pt x="47" y="40"/>
                      <a:pt x="47" y="32"/>
                    </a:cubicBezTo>
                    <a:cubicBezTo>
                      <a:pt x="47" y="27"/>
                      <a:pt x="44" y="22"/>
                      <a:pt x="40" y="2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8" y="16"/>
                      <a:pt x="53" y="24"/>
                      <a:pt x="53" y="32"/>
                    </a:cubicBezTo>
                    <a:cubicBezTo>
                      <a:pt x="53" y="44"/>
                      <a:pt x="44" y="53"/>
                      <a:pt x="32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: Shape 20"/>
            <p:cNvSpPr>
              <a:spLocks noChangeAspect="1"/>
            </p:cNvSpPr>
            <p:nvPr/>
          </p:nvSpPr>
          <p:spPr bwMode="auto">
            <a:xfrm>
              <a:off x="1049320" y="1870294"/>
              <a:ext cx="570438" cy="640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598" y="2167"/>
                  </a:moveTo>
                  <a:cubicBezTo>
                    <a:pt x="3598" y="2549"/>
                    <a:pt x="3517" y="2902"/>
                    <a:pt x="3358" y="3213"/>
                  </a:cubicBezTo>
                  <a:cubicBezTo>
                    <a:pt x="3197" y="3525"/>
                    <a:pt x="2981" y="3792"/>
                    <a:pt x="2707" y="4006"/>
                  </a:cubicBezTo>
                  <a:lnTo>
                    <a:pt x="2707" y="21050"/>
                  </a:lnTo>
                  <a:cubicBezTo>
                    <a:pt x="2707" y="21203"/>
                    <a:pt x="2663" y="21329"/>
                    <a:pt x="2580" y="21438"/>
                  </a:cubicBezTo>
                  <a:cubicBezTo>
                    <a:pt x="2492" y="21547"/>
                    <a:pt x="2386" y="21599"/>
                    <a:pt x="2262" y="21599"/>
                  </a:cubicBezTo>
                  <a:lnTo>
                    <a:pt x="1348" y="21599"/>
                  </a:lnTo>
                  <a:cubicBezTo>
                    <a:pt x="1221" y="21599"/>
                    <a:pt x="1118" y="21544"/>
                    <a:pt x="1038" y="21438"/>
                  </a:cubicBezTo>
                  <a:cubicBezTo>
                    <a:pt x="954" y="21329"/>
                    <a:pt x="913" y="21203"/>
                    <a:pt x="913" y="21050"/>
                  </a:cubicBezTo>
                  <a:lnTo>
                    <a:pt x="913" y="4006"/>
                  </a:lnTo>
                  <a:cubicBezTo>
                    <a:pt x="641" y="3792"/>
                    <a:pt x="421" y="3525"/>
                    <a:pt x="252" y="3213"/>
                  </a:cubicBezTo>
                  <a:cubicBezTo>
                    <a:pt x="83" y="2902"/>
                    <a:pt x="0" y="2549"/>
                    <a:pt x="0" y="2167"/>
                  </a:cubicBezTo>
                  <a:cubicBezTo>
                    <a:pt x="0" y="1574"/>
                    <a:pt x="176" y="1069"/>
                    <a:pt x="528" y="640"/>
                  </a:cubicBezTo>
                  <a:cubicBezTo>
                    <a:pt x="878" y="211"/>
                    <a:pt x="1304" y="0"/>
                    <a:pt x="1804" y="0"/>
                  </a:cubicBezTo>
                  <a:cubicBezTo>
                    <a:pt x="2296" y="0"/>
                    <a:pt x="2719" y="211"/>
                    <a:pt x="3069" y="640"/>
                  </a:cubicBezTo>
                  <a:cubicBezTo>
                    <a:pt x="3422" y="1069"/>
                    <a:pt x="3598" y="1571"/>
                    <a:pt x="3598" y="2167"/>
                  </a:cubicBezTo>
                  <a:moveTo>
                    <a:pt x="20838" y="2476"/>
                  </a:moveTo>
                  <a:cubicBezTo>
                    <a:pt x="21063" y="2323"/>
                    <a:pt x="21247" y="2297"/>
                    <a:pt x="21389" y="2391"/>
                  </a:cubicBezTo>
                  <a:cubicBezTo>
                    <a:pt x="21529" y="2485"/>
                    <a:pt x="21599" y="2684"/>
                    <a:pt x="21599" y="2996"/>
                  </a:cubicBezTo>
                  <a:lnTo>
                    <a:pt x="21599" y="13515"/>
                  </a:lnTo>
                  <a:cubicBezTo>
                    <a:pt x="21599" y="13803"/>
                    <a:pt x="21526" y="14106"/>
                    <a:pt x="21382" y="14420"/>
                  </a:cubicBezTo>
                  <a:cubicBezTo>
                    <a:pt x="21237" y="14737"/>
                    <a:pt x="21056" y="14966"/>
                    <a:pt x="20838" y="15119"/>
                  </a:cubicBezTo>
                  <a:cubicBezTo>
                    <a:pt x="19954" y="15757"/>
                    <a:pt x="19146" y="16165"/>
                    <a:pt x="18412" y="16350"/>
                  </a:cubicBezTo>
                  <a:cubicBezTo>
                    <a:pt x="17678" y="16529"/>
                    <a:pt x="17036" y="16606"/>
                    <a:pt x="16490" y="16567"/>
                  </a:cubicBezTo>
                  <a:cubicBezTo>
                    <a:pt x="15849" y="16526"/>
                    <a:pt x="15281" y="16371"/>
                    <a:pt x="14791" y="16103"/>
                  </a:cubicBezTo>
                  <a:cubicBezTo>
                    <a:pt x="14392" y="15851"/>
                    <a:pt x="14003" y="15607"/>
                    <a:pt x="13623" y="15378"/>
                  </a:cubicBezTo>
                  <a:cubicBezTo>
                    <a:pt x="13244" y="15146"/>
                    <a:pt x="12857" y="14946"/>
                    <a:pt x="12458" y="14773"/>
                  </a:cubicBezTo>
                  <a:cubicBezTo>
                    <a:pt x="12059" y="14599"/>
                    <a:pt x="11640" y="14461"/>
                    <a:pt x="11197" y="14358"/>
                  </a:cubicBezTo>
                  <a:cubicBezTo>
                    <a:pt x="10757" y="14256"/>
                    <a:pt x="10269" y="14203"/>
                    <a:pt x="9738" y="14203"/>
                  </a:cubicBezTo>
                  <a:cubicBezTo>
                    <a:pt x="9310" y="14220"/>
                    <a:pt x="8825" y="14306"/>
                    <a:pt x="8286" y="14455"/>
                  </a:cubicBezTo>
                  <a:cubicBezTo>
                    <a:pt x="7824" y="14588"/>
                    <a:pt x="7266" y="14799"/>
                    <a:pt x="6605" y="15090"/>
                  </a:cubicBezTo>
                  <a:cubicBezTo>
                    <a:pt x="5944" y="15381"/>
                    <a:pt x="5207" y="15792"/>
                    <a:pt x="4394" y="16327"/>
                  </a:cubicBezTo>
                  <a:cubicBezTo>
                    <a:pt x="4169" y="16476"/>
                    <a:pt x="3978" y="16494"/>
                    <a:pt x="3826" y="16382"/>
                  </a:cubicBezTo>
                  <a:cubicBezTo>
                    <a:pt x="3674" y="16268"/>
                    <a:pt x="3598" y="16059"/>
                    <a:pt x="3598" y="15751"/>
                  </a:cubicBezTo>
                  <a:lnTo>
                    <a:pt x="3598" y="5273"/>
                  </a:lnTo>
                  <a:cubicBezTo>
                    <a:pt x="3598" y="4964"/>
                    <a:pt x="3674" y="4653"/>
                    <a:pt x="3826" y="4347"/>
                  </a:cubicBezTo>
                  <a:cubicBezTo>
                    <a:pt x="3978" y="4036"/>
                    <a:pt x="4169" y="3807"/>
                    <a:pt x="4394" y="3654"/>
                  </a:cubicBezTo>
                  <a:cubicBezTo>
                    <a:pt x="5207" y="3143"/>
                    <a:pt x="5941" y="2737"/>
                    <a:pt x="6597" y="2447"/>
                  </a:cubicBezTo>
                  <a:cubicBezTo>
                    <a:pt x="7253" y="2156"/>
                    <a:pt x="7816" y="1944"/>
                    <a:pt x="8286" y="1812"/>
                  </a:cubicBezTo>
                  <a:cubicBezTo>
                    <a:pt x="8832" y="1665"/>
                    <a:pt x="9317" y="1580"/>
                    <a:pt x="9738" y="1559"/>
                  </a:cubicBezTo>
                  <a:cubicBezTo>
                    <a:pt x="10269" y="1559"/>
                    <a:pt x="10757" y="1612"/>
                    <a:pt x="11197" y="1715"/>
                  </a:cubicBezTo>
                  <a:cubicBezTo>
                    <a:pt x="11640" y="1818"/>
                    <a:pt x="12059" y="1956"/>
                    <a:pt x="12458" y="2135"/>
                  </a:cubicBezTo>
                  <a:cubicBezTo>
                    <a:pt x="12857" y="2306"/>
                    <a:pt x="13242" y="2508"/>
                    <a:pt x="13619" y="2737"/>
                  </a:cubicBezTo>
                  <a:cubicBezTo>
                    <a:pt x="13993" y="2967"/>
                    <a:pt x="14385" y="3207"/>
                    <a:pt x="14791" y="3463"/>
                  </a:cubicBezTo>
                  <a:cubicBezTo>
                    <a:pt x="15281" y="3736"/>
                    <a:pt x="15849" y="3889"/>
                    <a:pt x="16490" y="3924"/>
                  </a:cubicBezTo>
                  <a:cubicBezTo>
                    <a:pt x="17036" y="3965"/>
                    <a:pt x="17678" y="3889"/>
                    <a:pt x="18412" y="3707"/>
                  </a:cubicBezTo>
                  <a:cubicBezTo>
                    <a:pt x="19146" y="3522"/>
                    <a:pt x="19957" y="3113"/>
                    <a:pt x="20838" y="24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grpSp>
          <p:nvGrpSpPr>
            <p:cNvPr id="23" name="Group 140"/>
            <p:cNvGrpSpPr/>
            <p:nvPr/>
          </p:nvGrpSpPr>
          <p:grpSpPr>
            <a:xfrm>
              <a:off x="1087914" y="5512474"/>
              <a:ext cx="493250" cy="493250"/>
              <a:chOff x="1032213" y="5402684"/>
              <a:chExt cx="493250" cy="493250"/>
            </a:xfrm>
          </p:grpSpPr>
          <p:sp>
            <p:nvSpPr>
              <p:cNvPr id="38" name="Oval 141"/>
              <p:cNvSpPr/>
              <p:nvPr/>
            </p:nvSpPr>
            <p:spPr>
              <a:xfrm>
                <a:off x="1032213" y="5402684"/>
                <a:ext cx="493250" cy="4932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44"/>
              <p:cNvSpPr>
                <a:spLocks noChangeAspect="1"/>
              </p:cNvSpPr>
              <p:nvPr/>
            </p:nvSpPr>
            <p:spPr bwMode="auto">
              <a:xfrm>
                <a:off x="1171514" y="5520858"/>
                <a:ext cx="214649" cy="2569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147"/>
            <p:cNvSpPr txBox="1"/>
            <p:nvPr/>
          </p:nvSpPr>
          <p:spPr>
            <a:xfrm>
              <a:off x="1995289" y="1795896"/>
              <a:ext cx="3098199" cy="7891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bg2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 anchorCtr="0">
              <a:normAutofit fontScale="92500" lnSpcReduction="20000"/>
            </a:bodyPr>
            <a:lstStyle/>
            <a:p>
              <a:r>
                <a:rPr lang="en-US" altLang="zh-CN" sz="2667" b="1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Know how to work </a:t>
              </a:r>
              <a:br>
                <a:rPr lang="en-US" altLang="zh-CN" sz="2667" b="1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667" b="1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in a reality project</a:t>
              </a:r>
              <a:endParaRPr lang="zh-CN" altLang="en-US" sz="2667" b="1" dirty="0">
                <a:solidFill>
                  <a:schemeClr val="accent1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6" name="TextBox 161"/>
            <p:cNvSpPr txBox="1"/>
            <p:nvPr/>
          </p:nvSpPr>
          <p:spPr>
            <a:xfrm>
              <a:off x="1581164" y="5701681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>
                  <a:solidFill>
                    <a:schemeClr val="accent5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More confident and more active</a:t>
              </a:r>
              <a:endParaRPr lang="zh-CN" altLang="en-US" sz="2200" b="1" dirty="0">
                <a:solidFill>
                  <a:schemeClr val="accent5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4" name="TextBox 164"/>
            <p:cNvSpPr txBox="1"/>
            <p:nvPr/>
          </p:nvSpPr>
          <p:spPr>
            <a:xfrm>
              <a:off x="1581164" y="4984545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Improve in the way using </a:t>
              </a:r>
              <a:br>
                <a:rPr lang="en-US" altLang="zh-CN" sz="2200" b="1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200" b="1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English to communicate</a:t>
              </a:r>
              <a:endParaRPr lang="zh-CN" altLang="en-US" sz="2200" b="1" dirty="0">
                <a:solidFill>
                  <a:schemeClr val="accent4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2" name="TextBox 167"/>
            <p:cNvSpPr txBox="1"/>
            <p:nvPr/>
          </p:nvSpPr>
          <p:spPr>
            <a:xfrm>
              <a:off x="1581164" y="3996045"/>
              <a:ext cx="3773204" cy="405452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Good at co-operate with </a:t>
              </a:r>
              <a:br>
                <a:rPr lang="en-US" altLang="zh-CN" sz="2200" b="1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200" b="1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new colleagues</a:t>
              </a:r>
              <a:endParaRPr lang="zh-CN" altLang="en-US" sz="2200" b="1" dirty="0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0" name="TextBox 170"/>
            <p:cNvSpPr txBox="1"/>
            <p:nvPr/>
          </p:nvSpPr>
          <p:spPr>
            <a:xfrm>
              <a:off x="1582206" y="3001092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>
                  <a:solidFill>
                    <a:schemeClr val="accent2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Training my brainstorm skills</a:t>
              </a:r>
              <a:endParaRPr lang="zh-CN" altLang="en-US" sz="2200" b="1" dirty="0">
                <a:solidFill>
                  <a:schemeClr val="accent2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54" name="任意多边形: 形状 23">
            <a:extLst>
              <a:ext uri="{FF2B5EF4-FFF2-40B4-BE49-F238E27FC236}">
                <a16:creationId xmlns:a16="http://schemas.microsoft.com/office/drawing/2014/main" id="{6AF43F8C-9F1D-4B7C-9AF0-DBF4712C3F5E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25">
            <a:extLst>
              <a:ext uri="{FF2B5EF4-FFF2-40B4-BE49-F238E27FC236}">
                <a16:creationId xmlns:a16="http://schemas.microsoft.com/office/drawing/2014/main" id="{332E3FEC-230D-42AA-AA0F-70C506FFEF8B}"/>
              </a:ext>
            </a:extLst>
          </p:cNvPr>
          <p:cNvSpPr txBox="1"/>
          <p:nvPr/>
        </p:nvSpPr>
        <p:spPr>
          <a:xfrm>
            <a:off x="1131216" y="237642"/>
            <a:ext cx="608700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>
                <a:solidFill>
                  <a:srgbClr val="16A085"/>
                </a:solidFill>
                <a:latin typeface="Calibri" panose="020F0502020204030204" pitchFamily="34" charset="0"/>
              </a:rPr>
              <a:t>EXPERIENCES &amp; LESSONS</a:t>
            </a:r>
            <a:endParaRPr lang="zh-CN" altLang="en-US" sz="4000" b="1" dirty="0">
              <a:solidFill>
                <a:srgbClr val="16A085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任意多边形: 形状 28">
            <a:extLst>
              <a:ext uri="{FF2B5EF4-FFF2-40B4-BE49-F238E27FC236}">
                <a16:creationId xmlns:a16="http://schemas.microsoft.com/office/drawing/2014/main" id="{4807048E-BEF0-48C1-A4EE-D54039909ABE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7" name="Nhóm 156">
            <a:extLst>
              <a:ext uri="{FF2B5EF4-FFF2-40B4-BE49-F238E27FC236}">
                <a16:creationId xmlns:a16="http://schemas.microsoft.com/office/drawing/2014/main" id="{B8D25D01-5676-4B79-8903-A86FDC51AF1F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58" name="任意多边形: 形状 12">
              <a:extLst>
                <a:ext uri="{FF2B5EF4-FFF2-40B4-BE49-F238E27FC236}">
                  <a16:creationId xmlns:a16="http://schemas.microsoft.com/office/drawing/2014/main" id="{534EE247-9161-48B0-818B-169B35F8F916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9" name="文本框 30">
              <a:extLst>
                <a:ext uri="{FF2B5EF4-FFF2-40B4-BE49-F238E27FC236}">
                  <a16:creationId xmlns:a16="http://schemas.microsoft.com/office/drawing/2014/main" id="{D8A43CBC-4A26-4750-8B0D-1AA3AFE2A6E3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18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2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5" y="-3247"/>
            <a:ext cx="10312250" cy="6858000"/>
          </a:xfrm>
        </p:spPr>
      </p:pic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69330" y="-13435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6402" y="1115865"/>
            <a:ext cx="7281160" cy="16619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FOR YOUR REVIEWING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B3AB4423-1192-446F-A2DF-489317E9A799}"/>
              </a:ext>
            </a:extLst>
          </p:cNvPr>
          <p:cNvGrpSpPr/>
          <p:nvPr/>
        </p:nvGrpSpPr>
        <p:grpSpPr>
          <a:xfrm>
            <a:off x="9504530" y="3128"/>
            <a:ext cx="1915886" cy="841828"/>
            <a:chOff x="7175717" y="696688"/>
            <a:chExt cx="1915886" cy="841828"/>
          </a:xfrm>
        </p:grpSpPr>
        <p:sp>
          <p:nvSpPr>
            <p:cNvPr id="22" name="矩形 1">
              <a:extLst>
                <a:ext uri="{FF2B5EF4-FFF2-40B4-BE49-F238E27FC236}">
                  <a16:creationId xmlns:a16="http://schemas.microsoft.com/office/drawing/2014/main" id="{BAABA63A-0D5C-4B53-A1A6-3E2912637296}"/>
                </a:ext>
              </a:extLst>
            </p:cNvPr>
            <p:cNvSpPr/>
            <p:nvPr/>
          </p:nvSpPr>
          <p:spPr>
            <a:xfrm>
              <a:off x="7175717" y="696688"/>
              <a:ext cx="1915886" cy="203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">
              <a:extLst>
                <a:ext uri="{FF2B5EF4-FFF2-40B4-BE49-F238E27FC236}">
                  <a16:creationId xmlns:a16="http://schemas.microsoft.com/office/drawing/2014/main" id="{9B76CCDF-4699-4C7D-8591-C31B152A720C}"/>
                </a:ext>
              </a:extLst>
            </p:cNvPr>
            <p:cNvSpPr/>
            <p:nvPr/>
          </p:nvSpPr>
          <p:spPr>
            <a:xfrm>
              <a:off x="7175717" y="899888"/>
              <a:ext cx="1915886" cy="638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18FABB91-08CF-4167-AD16-916F1999266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337510" y="788356"/>
              <a:ext cx="1565813" cy="7214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71971B10-7249-4CD7-B9E3-308755655DAC}"/>
              </a:ext>
            </a:extLst>
          </p:cNvPr>
          <p:cNvGrpSpPr/>
          <p:nvPr/>
        </p:nvGrpSpPr>
        <p:grpSpPr>
          <a:xfrm>
            <a:off x="713902" y="0"/>
            <a:ext cx="2566733" cy="856055"/>
            <a:chOff x="713902" y="0"/>
            <a:chExt cx="2566733" cy="856055"/>
          </a:xfrm>
        </p:grpSpPr>
        <p:grpSp>
          <p:nvGrpSpPr>
            <p:cNvPr id="29" name="组合 30">
              <a:extLst>
                <a:ext uri="{FF2B5EF4-FFF2-40B4-BE49-F238E27FC236}">
                  <a16:creationId xmlns:a16="http://schemas.microsoft.com/office/drawing/2014/main" id="{7E6A9A6D-4FE6-45E6-B96D-4C7F11711500}"/>
                </a:ext>
              </a:extLst>
            </p:cNvPr>
            <p:cNvGrpSpPr/>
            <p:nvPr/>
          </p:nvGrpSpPr>
          <p:grpSpPr>
            <a:xfrm>
              <a:off x="713902" y="0"/>
              <a:ext cx="2566733" cy="856055"/>
              <a:chOff x="756385" y="1"/>
              <a:chExt cx="2149948" cy="856055"/>
            </a:xfrm>
          </p:grpSpPr>
          <p:sp>
            <p:nvSpPr>
              <p:cNvPr id="30" name="矩形 1">
                <a:extLst>
                  <a:ext uri="{FF2B5EF4-FFF2-40B4-BE49-F238E27FC236}">
                    <a16:creationId xmlns:a16="http://schemas.microsoft.com/office/drawing/2014/main" id="{54969AC4-67E7-44EB-A039-99CD58E56636}"/>
                  </a:ext>
                </a:extLst>
              </p:cNvPr>
              <p:cNvSpPr/>
              <p:nvPr/>
            </p:nvSpPr>
            <p:spPr>
              <a:xfrm>
                <a:off x="769257" y="1"/>
                <a:ext cx="1915886" cy="203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2">
                <a:extLst>
                  <a:ext uri="{FF2B5EF4-FFF2-40B4-BE49-F238E27FC236}">
                    <a16:creationId xmlns:a16="http://schemas.microsoft.com/office/drawing/2014/main" id="{748A4450-E760-4718-B3F2-65DE68D90A4F}"/>
                  </a:ext>
                </a:extLst>
              </p:cNvPr>
              <p:cNvSpPr/>
              <p:nvPr/>
            </p:nvSpPr>
            <p:spPr>
              <a:xfrm>
                <a:off x="769257" y="203201"/>
                <a:ext cx="1915886" cy="6386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41">
                <a:extLst>
                  <a:ext uri="{FF2B5EF4-FFF2-40B4-BE49-F238E27FC236}">
                    <a16:creationId xmlns:a16="http://schemas.microsoft.com/office/drawing/2014/main" id="{D0333796-D599-4DF7-B92A-E3928F304A5A}"/>
                  </a:ext>
                </a:extLst>
              </p:cNvPr>
              <p:cNvSpPr txBox="1"/>
              <p:nvPr/>
            </p:nvSpPr>
            <p:spPr>
              <a:xfrm>
                <a:off x="756385" y="394391"/>
                <a:ext cx="2149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Sierra Wireless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pic>
          <p:nvPicPr>
            <p:cNvPr id="40" name="Picture 2" descr="Image result for sierra wireless logo png">
              <a:extLst>
                <a:ext uri="{FF2B5EF4-FFF2-40B4-BE49-F238E27FC236}">
                  <a16:creationId xmlns:a16="http://schemas.microsoft.com/office/drawing/2014/main" id="{1C6FF3E7-8FCC-4DF1-90EF-FC8BF4AD1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17" b="52515"/>
            <a:stretch/>
          </p:blipFill>
          <p:spPr bwMode="auto">
            <a:xfrm>
              <a:off x="2238960" y="71486"/>
              <a:ext cx="739772" cy="41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29">
            <a:extLst>
              <a:ext uri="{FF2B5EF4-FFF2-40B4-BE49-F238E27FC236}">
                <a16:creationId xmlns:a16="http://schemas.microsoft.com/office/drawing/2014/main" id="{3CD3524C-B0FE-40A3-A5CB-E720E2F2B081}"/>
              </a:ext>
            </a:extLst>
          </p:cNvPr>
          <p:cNvGrpSpPr/>
          <p:nvPr/>
        </p:nvGrpSpPr>
        <p:grpSpPr>
          <a:xfrm>
            <a:off x="403726" y="6311314"/>
            <a:ext cx="3569333" cy="397532"/>
            <a:chOff x="769257" y="4786758"/>
            <a:chExt cx="4252686" cy="397532"/>
          </a:xfrm>
        </p:grpSpPr>
        <p:sp>
          <p:nvSpPr>
            <p:cNvPr id="42" name="矩形: 圆角 28">
              <a:extLst>
                <a:ext uri="{FF2B5EF4-FFF2-40B4-BE49-F238E27FC236}">
                  <a16:creationId xmlns:a16="http://schemas.microsoft.com/office/drawing/2014/main" id="{CFEC9AA7-A2DF-4CE2-B037-E41E2FB84C46}"/>
                </a:ext>
              </a:extLst>
            </p:cNvPr>
            <p:cNvSpPr/>
            <p:nvPr/>
          </p:nvSpPr>
          <p:spPr>
            <a:xfrm>
              <a:off x="769257" y="4786758"/>
              <a:ext cx="42526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39">
              <a:extLst>
                <a:ext uri="{FF2B5EF4-FFF2-40B4-BE49-F238E27FC236}">
                  <a16:creationId xmlns:a16="http://schemas.microsoft.com/office/drawing/2014/main" id="{67F32BAC-30A7-4888-9710-3974B5A75B01}"/>
                </a:ext>
              </a:extLst>
            </p:cNvPr>
            <p:cNvSpPr txBox="1"/>
            <p:nvPr/>
          </p:nvSpPr>
          <p:spPr>
            <a:xfrm>
              <a:off x="781216" y="4801733"/>
              <a:ext cx="3279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Reported by: Phan Thanh Tung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0991CF16-0643-4418-B810-326427F6E23C}"/>
              </a:ext>
            </a:extLst>
          </p:cNvPr>
          <p:cNvGrpSpPr/>
          <p:nvPr/>
        </p:nvGrpSpPr>
        <p:grpSpPr>
          <a:xfrm>
            <a:off x="392073" y="5809701"/>
            <a:ext cx="4138993" cy="608398"/>
            <a:chOff x="5755104" y="6175932"/>
            <a:chExt cx="2858700" cy="832833"/>
          </a:xfrm>
        </p:grpSpPr>
        <p:sp>
          <p:nvSpPr>
            <p:cNvPr id="45" name="矩形: 圆角 28">
              <a:extLst>
                <a:ext uri="{FF2B5EF4-FFF2-40B4-BE49-F238E27FC236}">
                  <a16:creationId xmlns:a16="http://schemas.microsoft.com/office/drawing/2014/main" id="{00A6F0B9-36E5-4C35-9C1C-FB40AB96BE51}"/>
                </a:ext>
              </a:extLst>
            </p:cNvPr>
            <p:cNvSpPr/>
            <p:nvPr/>
          </p:nvSpPr>
          <p:spPr>
            <a:xfrm>
              <a:off x="5755104" y="6175932"/>
              <a:ext cx="2481425" cy="5441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5">
              <a:extLst>
                <a:ext uri="{FF2B5EF4-FFF2-40B4-BE49-F238E27FC236}">
                  <a16:creationId xmlns:a16="http://schemas.microsoft.com/office/drawing/2014/main" id="{B7A24C56-DB23-4032-97F0-246219902DCE}"/>
                </a:ext>
              </a:extLst>
            </p:cNvPr>
            <p:cNvSpPr txBox="1"/>
            <p:nvPr/>
          </p:nvSpPr>
          <p:spPr>
            <a:xfrm>
              <a:off x="5773153" y="6208269"/>
              <a:ext cx="2840651" cy="800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Mentor: Nguyen Xuan Thong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文本框 34">
            <a:extLst>
              <a:ext uri="{FF2B5EF4-FFF2-40B4-BE49-F238E27FC236}">
                <a16:creationId xmlns:a16="http://schemas.microsoft.com/office/drawing/2014/main" id="{3E286B80-F7D2-497A-9BEC-DBC05C8F4A63}"/>
              </a:ext>
            </a:extLst>
          </p:cNvPr>
          <p:cNvSpPr txBox="1"/>
          <p:nvPr/>
        </p:nvSpPr>
        <p:spPr>
          <a:xfrm>
            <a:off x="496893" y="4415278"/>
            <a:ext cx="67741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FINAL PROJECT REPORT</a:t>
            </a:r>
            <a:endParaRPr lang="zh-CN" alt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34">
                <a:extLst>
                  <a:ext uri="{FF2B5EF4-FFF2-40B4-BE49-F238E27FC236}">
                    <a16:creationId xmlns:a16="http://schemas.microsoft.com/office/drawing/2014/main" id="{15299B02-F651-48B2-8DE4-83C8911C13DD}"/>
                  </a:ext>
                </a:extLst>
              </p:cNvPr>
              <p:cNvSpPr txBox="1"/>
              <p:nvPr/>
            </p:nvSpPr>
            <p:spPr>
              <a:xfrm>
                <a:off x="526607" y="4892593"/>
                <a:ext cx="6774143" cy="347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i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Internship – batch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endParaRPr lang="zh-CN" altLang="en-US" sz="16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mc:Choice>
        <mc:Fallback>
          <p:sp>
            <p:nvSpPr>
              <p:cNvPr id="48" name="文本框 34">
                <a:extLst>
                  <a:ext uri="{FF2B5EF4-FFF2-40B4-BE49-F238E27FC236}">
                    <a16:creationId xmlns:a16="http://schemas.microsoft.com/office/drawing/2014/main" id="{15299B02-F651-48B2-8DE4-83C8911C1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7" y="4892593"/>
                <a:ext cx="6774143" cy="347852"/>
              </a:xfrm>
              <a:prstGeom prst="rect">
                <a:avLst/>
              </a:prstGeom>
              <a:blipFill>
                <a:blip r:embed="rId6"/>
                <a:stretch>
                  <a:fillRect l="-540" t="-3509"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Nhóm 26">
            <a:extLst>
              <a:ext uri="{FF2B5EF4-FFF2-40B4-BE49-F238E27FC236}">
                <a16:creationId xmlns:a16="http://schemas.microsoft.com/office/drawing/2014/main" id="{DC3E3F03-FB8D-4574-92C1-B6E48A7123A8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28" name="任意多边形: 形状 12">
              <a:extLst>
                <a:ext uri="{FF2B5EF4-FFF2-40B4-BE49-F238E27FC236}">
                  <a16:creationId xmlns:a16="http://schemas.microsoft.com/office/drawing/2014/main" id="{E7EE91CD-10E3-4C69-A7F4-57FE701A74EC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0">
              <a:extLst>
                <a:ext uri="{FF2B5EF4-FFF2-40B4-BE49-F238E27FC236}">
                  <a16:creationId xmlns:a16="http://schemas.microsoft.com/office/drawing/2014/main" id="{2C91FA87-D71D-48AB-8C0C-D9B6A3BE0D97}"/>
                </a:ext>
              </a:extLst>
            </p:cNvPr>
            <p:cNvSpPr txBox="1"/>
            <p:nvPr/>
          </p:nvSpPr>
          <p:spPr>
            <a:xfrm>
              <a:off x="5695481" y="2395777"/>
              <a:ext cx="1009876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19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258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Hình ảnh 39" descr="Ảnh có chứa bầu trời, ngoài trời, đang ngồi&#10;&#10;Mô tả được tạo tự động">
            <a:extLst>
              <a:ext uri="{FF2B5EF4-FFF2-40B4-BE49-F238E27FC236}">
                <a16:creationId xmlns:a16="http://schemas.microsoft.com/office/drawing/2014/main" id="{1F2AF84C-23A1-47CE-BE5F-2C78992ED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9200"/>
            <a:ext cx="12192000" cy="83474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711200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6994" y="189240"/>
            <a:ext cx="225574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31414" y="1656499"/>
            <a:ext cx="4531115" cy="957342"/>
            <a:chOff x="1876408" y="2319546"/>
            <a:chExt cx="4531115" cy="957342"/>
          </a:xfrm>
        </p:grpSpPr>
        <p:sp>
          <p:nvSpPr>
            <p:cNvPr id="10" name="任意多边形: 形状 9"/>
            <p:cNvSpPr/>
            <p:nvPr/>
          </p:nvSpPr>
          <p:spPr>
            <a:xfrm>
              <a:off x="1876408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261791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98476" y="2447895"/>
              <a:ext cx="3309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Requirements of project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12602" y="2319546"/>
              <a:ext cx="360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098476" y="2784445"/>
              <a:ext cx="29726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Some requirements before starting the project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31414" y="3742394"/>
            <a:ext cx="4874715" cy="1168566"/>
            <a:chOff x="1876408" y="3460217"/>
            <a:chExt cx="4874715" cy="116856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876408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261791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84542" y="3460217"/>
              <a:ext cx="36665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Results achieved according</a:t>
              </a:r>
              <a:b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to the project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78137" y="3490009"/>
              <a:ext cx="429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84542" y="4136340"/>
              <a:ext cx="24920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Introduce about the model of product and project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239003" y="1601083"/>
            <a:ext cx="3570515" cy="957342"/>
            <a:chOff x="6258209" y="2319546"/>
            <a:chExt cx="3570515" cy="957342"/>
          </a:xfrm>
        </p:grpSpPr>
        <p:sp>
          <p:nvSpPr>
            <p:cNvPr id="13" name="任意多边形: 形状 12"/>
            <p:cNvSpPr/>
            <p:nvPr/>
          </p:nvSpPr>
          <p:spPr>
            <a:xfrm>
              <a:off x="6258209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6643592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99176" y="2447895"/>
              <a:ext cx="2275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Key deliverables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45783" y="2319546"/>
              <a:ext cx="417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1238" y="2784445"/>
              <a:ext cx="23074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Come up with resolution and final required product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95249" y="5359324"/>
            <a:ext cx="5359814" cy="1133036"/>
            <a:chOff x="6258209" y="3428454"/>
            <a:chExt cx="5359814" cy="1133036"/>
          </a:xfrm>
        </p:grpSpPr>
        <p:sp>
          <p:nvSpPr>
            <p:cNvPr id="14" name="任意多边形: 形状 13"/>
            <p:cNvSpPr/>
            <p:nvPr/>
          </p:nvSpPr>
          <p:spPr>
            <a:xfrm>
              <a:off x="6258209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643592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425209" y="3428454"/>
              <a:ext cx="41928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Lessons learnt &amp; Best practices</a:t>
              </a:r>
              <a:b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during internship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537768" y="3490009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72290" y="4069047"/>
              <a:ext cx="3717684" cy="49244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Sharing experience and lessons have learnt </a:t>
              </a:r>
              <a:b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</a:br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after the Internship term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0" name="组合 45">
            <a:extLst>
              <a:ext uri="{FF2B5EF4-FFF2-40B4-BE49-F238E27FC236}">
                <a16:creationId xmlns:a16="http://schemas.microsoft.com/office/drawing/2014/main" id="{BB351BD4-679A-4AE6-8888-CC567B459F0D}"/>
              </a:ext>
            </a:extLst>
          </p:cNvPr>
          <p:cNvGrpSpPr/>
          <p:nvPr/>
        </p:nvGrpSpPr>
        <p:grpSpPr>
          <a:xfrm>
            <a:off x="7238996" y="3710630"/>
            <a:ext cx="2772376" cy="770963"/>
            <a:chOff x="6258209" y="3428454"/>
            <a:chExt cx="2772376" cy="770963"/>
          </a:xfrm>
        </p:grpSpPr>
        <p:sp>
          <p:nvSpPr>
            <p:cNvPr id="33" name="任意多边形: 形状 13">
              <a:extLst>
                <a:ext uri="{FF2B5EF4-FFF2-40B4-BE49-F238E27FC236}">
                  <a16:creationId xmlns:a16="http://schemas.microsoft.com/office/drawing/2014/main" id="{78C80947-04FE-49BC-8CB0-61F3A3315F16}"/>
                </a:ext>
              </a:extLst>
            </p:cNvPr>
            <p:cNvSpPr/>
            <p:nvPr/>
          </p:nvSpPr>
          <p:spPr>
            <a:xfrm>
              <a:off x="6258209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: 形状 19">
              <a:extLst>
                <a:ext uri="{FF2B5EF4-FFF2-40B4-BE49-F238E27FC236}">
                  <a16:creationId xmlns:a16="http://schemas.microsoft.com/office/drawing/2014/main" id="{F6062AF1-A13E-47C0-9E2C-0628E334759D}"/>
                </a:ext>
              </a:extLst>
            </p:cNvPr>
            <p:cNvSpPr/>
            <p:nvPr/>
          </p:nvSpPr>
          <p:spPr>
            <a:xfrm>
              <a:off x="6643592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25">
              <a:extLst>
                <a:ext uri="{FF2B5EF4-FFF2-40B4-BE49-F238E27FC236}">
                  <a16:creationId xmlns:a16="http://schemas.microsoft.com/office/drawing/2014/main" id="{46B79E6A-DB6D-44BE-8B08-AC61F58BE36E}"/>
                </a:ext>
              </a:extLst>
            </p:cNvPr>
            <p:cNvSpPr txBox="1"/>
            <p:nvPr/>
          </p:nvSpPr>
          <p:spPr>
            <a:xfrm>
              <a:off x="7425209" y="3428454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Demo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3" name="文本框 31">
              <a:extLst>
                <a:ext uri="{FF2B5EF4-FFF2-40B4-BE49-F238E27FC236}">
                  <a16:creationId xmlns:a16="http://schemas.microsoft.com/office/drawing/2014/main" id="{68E834E4-DCC7-451F-8F77-85ED33F284C4}"/>
                </a:ext>
              </a:extLst>
            </p:cNvPr>
            <p:cNvSpPr txBox="1"/>
            <p:nvPr/>
          </p:nvSpPr>
          <p:spPr>
            <a:xfrm>
              <a:off x="6546585" y="349000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文本框 37">
              <a:extLst>
                <a:ext uri="{FF2B5EF4-FFF2-40B4-BE49-F238E27FC236}">
                  <a16:creationId xmlns:a16="http://schemas.microsoft.com/office/drawing/2014/main" id="{946E4D77-9980-4FB5-89CC-1A95BC605045}"/>
                </a:ext>
              </a:extLst>
            </p:cNvPr>
            <p:cNvSpPr txBox="1"/>
            <p:nvPr/>
          </p:nvSpPr>
          <p:spPr>
            <a:xfrm>
              <a:off x="7425209" y="3831937"/>
              <a:ext cx="16053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Testing the model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8D6B8F4E-7F19-492C-96E3-B5AB23215798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48" name="任意多边形: 形状 12">
              <a:extLst>
                <a:ext uri="{FF2B5EF4-FFF2-40B4-BE49-F238E27FC236}">
                  <a16:creationId xmlns:a16="http://schemas.microsoft.com/office/drawing/2014/main" id="{F6A59097-4BDD-43A6-B520-592AB9CDA852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30">
              <a:extLst>
                <a:ext uri="{FF2B5EF4-FFF2-40B4-BE49-F238E27FC236}">
                  <a16:creationId xmlns:a16="http://schemas.microsoft.com/office/drawing/2014/main" id="{8C0AA562-C6E7-4967-985B-DCD7D0CAA991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49" y="0"/>
            <a:ext cx="10930329" cy="6858000"/>
          </a:xfrm>
        </p:spPr>
      </p:pic>
      <p:sp>
        <p:nvSpPr>
          <p:cNvPr id="20" name="矩形 19"/>
          <p:cNvSpPr/>
          <p:nvPr/>
        </p:nvSpPr>
        <p:spPr>
          <a:xfrm>
            <a:off x="1" y="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01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69327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REQUIREMENTS OF PROJECT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98959" y="3453245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+mn-ea"/>
              </a:rPr>
              <a:t>Some requirements before starting the project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488144C-3A27-4C47-B636-CF86984F37CB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A1F88161-06B9-4350-995D-83AF7001E0FC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58A859FE-B61D-48E4-B33A-122052B7CC19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02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6" b="28086"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0" y="0"/>
            <a:ext cx="12191999" cy="356235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449" y="3388296"/>
            <a:ext cx="2456059" cy="1228029"/>
          </a:xfrm>
        </p:spPr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3" b="19663"/>
          <a:stretch/>
        </p:blipFill>
        <p:spPr>
          <a:xfrm>
            <a:off x="5892598" y="3634919"/>
            <a:ext cx="2460572" cy="838201"/>
          </a:xfrm>
        </p:spPr>
      </p:pic>
      <p:pic>
        <p:nvPicPr>
          <p:cNvPr id="27" name="图片占位符 2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b="11422"/>
          <a:stretch/>
        </p:blipFill>
        <p:spPr>
          <a:xfrm>
            <a:off x="7902699" y="3562350"/>
            <a:ext cx="2458339" cy="1053975"/>
          </a:xfrm>
        </p:spPr>
      </p:pic>
      <p:sp>
        <p:nvSpPr>
          <p:cNvPr id="16" name="任意多边形: 形状 15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1048849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155304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9509740">
            <a:off x="9225154" y="766842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>
                <a:solidFill>
                  <a:schemeClr val="accent2"/>
                </a:solidFill>
                <a:latin typeface="Impact" panose="020B0806030902050204" pitchFamily="34" charset="0"/>
              </a:rPr>
              <a:t>35% - 40%</a:t>
            </a:r>
            <a:endParaRPr lang="zh-CN" altLang="en-US" sz="40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56512" y="1885239"/>
            <a:ext cx="2289088" cy="391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878463" y="1929814"/>
            <a:ext cx="2452916" cy="3231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Vietnamese Consumers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06" name="Nhóm 105">
            <a:extLst>
              <a:ext uri="{FF2B5EF4-FFF2-40B4-BE49-F238E27FC236}">
                <a16:creationId xmlns:a16="http://schemas.microsoft.com/office/drawing/2014/main" id="{041A6D5E-04FF-41DC-B0D0-81E374E2C0B7}"/>
              </a:ext>
            </a:extLst>
          </p:cNvPr>
          <p:cNvGrpSpPr/>
          <p:nvPr/>
        </p:nvGrpSpPr>
        <p:grpSpPr>
          <a:xfrm>
            <a:off x="2135779" y="5297667"/>
            <a:ext cx="7887271" cy="940110"/>
            <a:chOff x="4856017" y="4481073"/>
            <a:chExt cx="2526787" cy="420914"/>
          </a:xfrm>
        </p:grpSpPr>
        <p:sp>
          <p:nvSpPr>
            <p:cNvPr id="8" name="矩形 7"/>
            <p:cNvSpPr/>
            <p:nvPr/>
          </p:nvSpPr>
          <p:spPr>
            <a:xfrm>
              <a:off x="4885395" y="4481073"/>
              <a:ext cx="2497409" cy="4209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56017" y="4481073"/>
              <a:ext cx="2422259" cy="3858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“IoT and Blockchain Applications in Logistics &amp; Supply chain”</a:t>
              </a:r>
              <a:r>
                <a:rPr kumimoji="0" lang="en-US" altLang="zh-CN" sz="25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with Raspberry Pi 3</a:t>
              </a:r>
              <a:endParaRPr kumimoji="0" lang="zh-CN" alt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35" name="TextBox 11"/>
          <p:cNvSpPr txBox="1"/>
          <p:nvPr/>
        </p:nvSpPr>
        <p:spPr>
          <a:xfrm>
            <a:off x="6969212" y="2372859"/>
            <a:ext cx="4678869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According to the management of Vietnam, e-commerce growth rate of Vietnam will reach about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30%</a:t>
            </a:r>
            <a:r>
              <a:rPr lang="en-US" sz="1400">
                <a:solidFill>
                  <a:schemeClr val="bg1"/>
                </a:solidFill>
              </a:rPr>
              <a:t>, however, this figure is actually above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35%</a:t>
            </a:r>
            <a:r>
              <a:rPr lang="en-US" sz="1400">
                <a:solidFill>
                  <a:schemeClr val="bg1"/>
                </a:solidFill>
              </a:rPr>
              <a:t> and can reach the level more than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40%</a:t>
            </a:r>
            <a:r>
              <a:rPr lang="en-US" sz="1400">
                <a:solidFill>
                  <a:schemeClr val="bg1"/>
                </a:solidFill>
              </a:rPr>
              <a:t> in the coming years.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0703BD35-7BA8-4CAD-9F73-F02C93A6B738}"/>
              </a:ext>
            </a:extLst>
          </p:cNvPr>
          <p:cNvGrpSpPr/>
          <p:nvPr/>
        </p:nvGrpSpPr>
        <p:grpSpPr>
          <a:xfrm>
            <a:off x="9399672" y="591283"/>
            <a:ext cx="2731839" cy="1708587"/>
            <a:chOff x="3068641" y="2329068"/>
            <a:chExt cx="4341812" cy="2708073"/>
          </a:xfrm>
        </p:grpSpPr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7DE88D22-1B43-43D3-AE12-02AA10104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404391" cy="268247"/>
            </a:xfrm>
            <a:custGeom>
              <a:avLst/>
              <a:gdLst>
                <a:gd name="T0" fmla="*/ 300 w 300"/>
                <a:gd name="T1" fmla="*/ 0 h 199"/>
                <a:gd name="T2" fmla="*/ 116 w 300"/>
                <a:gd name="T3" fmla="*/ 0 h 199"/>
                <a:gd name="T4" fmla="*/ 0 w 300"/>
                <a:gd name="T5" fmla="*/ 199 h 199"/>
                <a:gd name="T6" fmla="*/ 193 w 300"/>
                <a:gd name="T7" fmla="*/ 199 h 199"/>
                <a:gd name="T8" fmla="*/ 300 w 30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99">
                  <a:moveTo>
                    <a:pt x="300" y="0"/>
                  </a:moveTo>
                  <a:lnTo>
                    <a:pt x="116" y="0"/>
                  </a:lnTo>
                  <a:lnTo>
                    <a:pt x="0" y="199"/>
                  </a:lnTo>
                  <a:lnTo>
                    <a:pt x="193" y="19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29B632AF-DFE1-4378-820F-9FED925C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187367" cy="268247"/>
            </a:xfrm>
            <a:custGeom>
              <a:avLst/>
              <a:gdLst>
                <a:gd name="T0" fmla="*/ 21 w 139"/>
                <a:gd name="T1" fmla="*/ 199 h 199"/>
                <a:gd name="T2" fmla="*/ 139 w 139"/>
                <a:gd name="T3" fmla="*/ 0 h 199"/>
                <a:gd name="T4" fmla="*/ 116 w 139"/>
                <a:gd name="T5" fmla="*/ 0 h 199"/>
                <a:gd name="T6" fmla="*/ 0 w 139"/>
                <a:gd name="T7" fmla="*/ 199 h 199"/>
                <a:gd name="T8" fmla="*/ 21 w 13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99">
                  <a:moveTo>
                    <a:pt x="21" y="199"/>
                  </a:moveTo>
                  <a:lnTo>
                    <a:pt x="139" y="0"/>
                  </a:lnTo>
                  <a:lnTo>
                    <a:pt x="116" y="0"/>
                  </a:lnTo>
                  <a:lnTo>
                    <a:pt x="0" y="199"/>
                  </a:lnTo>
                  <a:lnTo>
                    <a:pt x="21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4260E60E-94FB-428E-A87A-2D4F8C1E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539188" cy="427307"/>
            </a:xfrm>
            <a:custGeom>
              <a:avLst/>
              <a:gdLst>
                <a:gd name="T0" fmla="*/ 0 w 400"/>
                <a:gd name="T1" fmla="*/ 0 h 317"/>
                <a:gd name="T2" fmla="*/ 184 w 400"/>
                <a:gd name="T3" fmla="*/ 0 h 317"/>
                <a:gd name="T4" fmla="*/ 400 w 400"/>
                <a:gd name="T5" fmla="*/ 317 h 317"/>
                <a:gd name="T6" fmla="*/ 171 w 400"/>
                <a:gd name="T7" fmla="*/ 317 h 317"/>
                <a:gd name="T8" fmla="*/ 0 w 40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17">
                  <a:moveTo>
                    <a:pt x="0" y="0"/>
                  </a:moveTo>
                  <a:lnTo>
                    <a:pt x="184" y="0"/>
                  </a:lnTo>
                  <a:lnTo>
                    <a:pt x="400" y="317"/>
                  </a:lnTo>
                  <a:lnTo>
                    <a:pt x="171" y="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id="{FD7331D1-22F8-412F-BDF6-7177749E9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241286" cy="427307"/>
            </a:xfrm>
            <a:custGeom>
              <a:avLst/>
              <a:gdLst>
                <a:gd name="T0" fmla="*/ 0 w 179"/>
                <a:gd name="T1" fmla="*/ 0 h 317"/>
                <a:gd name="T2" fmla="*/ 171 w 179"/>
                <a:gd name="T3" fmla="*/ 317 h 317"/>
                <a:gd name="T4" fmla="*/ 179 w 179"/>
                <a:gd name="T5" fmla="*/ 274 h 317"/>
                <a:gd name="T6" fmla="*/ 32 w 179"/>
                <a:gd name="T7" fmla="*/ 0 h 317"/>
                <a:gd name="T8" fmla="*/ 0 w 179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317">
                  <a:moveTo>
                    <a:pt x="0" y="0"/>
                  </a:moveTo>
                  <a:lnTo>
                    <a:pt x="171" y="317"/>
                  </a:lnTo>
                  <a:lnTo>
                    <a:pt x="179" y="274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D75BB1D6-D75F-4BC7-8EDE-A5C98D55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981322" cy="727904"/>
            </a:xfrm>
            <a:custGeom>
              <a:avLst/>
              <a:gdLst>
                <a:gd name="T0" fmla="*/ 0 w 728"/>
                <a:gd name="T1" fmla="*/ 540 h 540"/>
                <a:gd name="T2" fmla="*/ 467 w 728"/>
                <a:gd name="T3" fmla="*/ 0 h 540"/>
                <a:gd name="T4" fmla="*/ 728 w 728"/>
                <a:gd name="T5" fmla="*/ 0 h 540"/>
                <a:gd name="T6" fmla="*/ 229 w 728"/>
                <a:gd name="T7" fmla="*/ 540 h 540"/>
                <a:gd name="T8" fmla="*/ 0 w 72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540">
                  <a:moveTo>
                    <a:pt x="0" y="540"/>
                  </a:moveTo>
                  <a:lnTo>
                    <a:pt x="467" y="0"/>
                  </a:lnTo>
                  <a:lnTo>
                    <a:pt x="728" y="0"/>
                  </a:lnTo>
                  <a:lnTo>
                    <a:pt x="229" y="54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1">
              <a:extLst>
                <a:ext uri="{FF2B5EF4-FFF2-40B4-BE49-F238E27FC236}">
                  <a16:creationId xmlns:a16="http://schemas.microsoft.com/office/drawing/2014/main" id="{DF2C31E0-696F-4C04-B9BF-E5162CBA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603891" cy="727904"/>
            </a:xfrm>
            <a:custGeom>
              <a:avLst/>
              <a:gdLst>
                <a:gd name="T0" fmla="*/ 0 w 448"/>
                <a:gd name="T1" fmla="*/ 540 h 540"/>
                <a:gd name="T2" fmla="*/ 8 w 448"/>
                <a:gd name="T3" fmla="*/ 497 h 540"/>
                <a:gd name="T4" fmla="*/ 430 w 448"/>
                <a:gd name="T5" fmla="*/ 0 h 540"/>
                <a:gd name="T6" fmla="*/ 448 w 448"/>
                <a:gd name="T7" fmla="*/ 23 h 540"/>
                <a:gd name="T8" fmla="*/ 0 w 44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40">
                  <a:moveTo>
                    <a:pt x="0" y="540"/>
                  </a:moveTo>
                  <a:lnTo>
                    <a:pt x="8" y="497"/>
                  </a:lnTo>
                  <a:lnTo>
                    <a:pt x="430" y="0"/>
                  </a:lnTo>
                  <a:lnTo>
                    <a:pt x="448" y="23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85AE9EA8-E939-4350-AB83-E97C3B568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717120" cy="435395"/>
            </a:xfrm>
            <a:custGeom>
              <a:avLst/>
              <a:gdLst>
                <a:gd name="T0" fmla="*/ 0 w 532"/>
                <a:gd name="T1" fmla="*/ 0 h 323"/>
                <a:gd name="T2" fmla="*/ 240 w 532"/>
                <a:gd name="T3" fmla="*/ 323 h 323"/>
                <a:gd name="T4" fmla="*/ 532 w 532"/>
                <a:gd name="T5" fmla="*/ 323 h 323"/>
                <a:gd name="T6" fmla="*/ 298 w 532"/>
                <a:gd name="T7" fmla="*/ 0 h 323"/>
                <a:gd name="T8" fmla="*/ 0 w 532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23">
                  <a:moveTo>
                    <a:pt x="0" y="0"/>
                  </a:moveTo>
                  <a:lnTo>
                    <a:pt x="240" y="323"/>
                  </a:lnTo>
                  <a:lnTo>
                    <a:pt x="532" y="323"/>
                  </a:lnTo>
                  <a:lnTo>
                    <a:pt x="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99773AF0-5E35-4163-8AD6-5897B31D6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1019"/>
              <a:ext cx="758907" cy="1253612"/>
            </a:xfrm>
            <a:custGeom>
              <a:avLst/>
              <a:gdLst>
                <a:gd name="T0" fmla="*/ 0 w 563"/>
                <a:gd name="T1" fmla="*/ 930 h 930"/>
                <a:gd name="T2" fmla="*/ 5 w 563"/>
                <a:gd name="T3" fmla="*/ 877 h 930"/>
                <a:gd name="T4" fmla="*/ 544 w 563"/>
                <a:gd name="T5" fmla="*/ 0 h 930"/>
                <a:gd name="T6" fmla="*/ 563 w 563"/>
                <a:gd name="T7" fmla="*/ 43 h 930"/>
                <a:gd name="T8" fmla="*/ 0 w 563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30">
                  <a:moveTo>
                    <a:pt x="0" y="930"/>
                  </a:moveTo>
                  <a:lnTo>
                    <a:pt x="5" y="877"/>
                  </a:lnTo>
                  <a:lnTo>
                    <a:pt x="544" y="0"/>
                  </a:lnTo>
                  <a:lnTo>
                    <a:pt x="563" y="43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19E8A4C8-95B8-4A2B-BBAF-8D56DB0DD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330252" cy="435395"/>
            </a:xfrm>
            <a:custGeom>
              <a:avLst/>
              <a:gdLst>
                <a:gd name="T0" fmla="*/ 0 w 245"/>
                <a:gd name="T1" fmla="*/ 0 h 323"/>
                <a:gd name="T2" fmla="*/ 240 w 245"/>
                <a:gd name="T3" fmla="*/ 323 h 323"/>
                <a:gd name="T4" fmla="*/ 245 w 245"/>
                <a:gd name="T5" fmla="*/ 270 h 323"/>
                <a:gd name="T6" fmla="*/ 37 w 245"/>
                <a:gd name="T7" fmla="*/ 0 h 323"/>
                <a:gd name="T8" fmla="*/ 0 w 24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23">
                  <a:moveTo>
                    <a:pt x="0" y="0"/>
                  </a:moveTo>
                  <a:lnTo>
                    <a:pt x="240" y="323"/>
                  </a:lnTo>
                  <a:lnTo>
                    <a:pt x="245" y="270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978F8A20-2527-4761-BF2F-B354EEC7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3714"/>
              <a:ext cx="1160602" cy="1250917"/>
            </a:xfrm>
            <a:custGeom>
              <a:avLst/>
              <a:gdLst>
                <a:gd name="T0" fmla="*/ 0 w 861"/>
                <a:gd name="T1" fmla="*/ 928 h 928"/>
                <a:gd name="T2" fmla="*/ 583 w 861"/>
                <a:gd name="T3" fmla="*/ 0 h 928"/>
                <a:gd name="T4" fmla="*/ 861 w 861"/>
                <a:gd name="T5" fmla="*/ 15 h 928"/>
                <a:gd name="T6" fmla="*/ 292 w 861"/>
                <a:gd name="T7" fmla="*/ 928 h 928"/>
                <a:gd name="T8" fmla="*/ 0 w 861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928">
                  <a:moveTo>
                    <a:pt x="0" y="928"/>
                  </a:moveTo>
                  <a:lnTo>
                    <a:pt x="583" y="0"/>
                  </a:lnTo>
                  <a:lnTo>
                    <a:pt x="861" y="15"/>
                  </a:lnTo>
                  <a:lnTo>
                    <a:pt x="292" y="928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3611591A-0C4B-4957-AEB9-1D9369DD4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687465" cy="750820"/>
            </a:xfrm>
            <a:custGeom>
              <a:avLst/>
              <a:gdLst>
                <a:gd name="T0" fmla="*/ 0 w 510"/>
                <a:gd name="T1" fmla="*/ 0 h 557"/>
                <a:gd name="T2" fmla="*/ 212 w 510"/>
                <a:gd name="T3" fmla="*/ 534 h 557"/>
                <a:gd name="T4" fmla="*/ 510 w 510"/>
                <a:gd name="T5" fmla="*/ 557 h 557"/>
                <a:gd name="T6" fmla="*/ 317 w 510"/>
                <a:gd name="T7" fmla="*/ 17 h 557"/>
                <a:gd name="T8" fmla="*/ 0 w 510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57">
                  <a:moveTo>
                    <a:pt x="0" y="0"/>
                  </a:moveTo>
                  <a:lnTo>
                    <a:pt x="212" y="534"/>
                  </a:lnTo>
                  <a:lnTo>
                    <a:pt x="510" y="557"/>
                  </a:lnTo>
                  <a:lnTo>
                    <a:pt x="317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C2542CED-3FEC-4A04-B7A2-44914F24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312729" cy="719816"/>
            </a:xfrm>
            <a:custGeom>
              <a:avLst/>
              <a:gdLst>
                <a:gd name="T0" fmla="*/ 0 w 232"/>
                <a:gd name="T1" fmla="*/ 0 h 534"/>
                <a:gd name="T2" fmla="*/ 47 w 232"/>
                <a:gd name="T3" fmla="*/ 2 h 534"/>
                <a:gd name="T4" fmla="*/ 232 w 232"/>
                <a:gd name="T5" fmla="*/ 457 h 534"/>
                <a:gd name="T6" fmla="*/ 212 w 232"/>
                <a:gd name="T7" fmla="*/ 534 h 534"/>
                <a:gd name="T8" fmla="*/ 0 w 232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34">
                  <a:moveTo>
                    <a:pt x="0" y="0"/>
                  </a:moveTo>
                  <a:lnTo>
                    <a:pt x="47" y="2"/>
                  </a:lnTo>
                  <a:lnTo>
                    <a:pt x="232" y="457"/>
                  </a:lnTo>
                  <a:lnTo>
                    <a:pt x="212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B0D50238-C535-41E3-A141-74921CCA2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955875"/>
              <a:ext cx="1165994" cy="1254961"/>
            </a:xfrm>
            <a:custGeom>
              <a:avLst/>
              <a:gdLst>
                <a:gd name="T0" fmla="*/ 0 w 865"/>
                <a:gd name="T1" fmla="*/ 931 h 931"/>
                <a:gd name="T2" fmla="*/ 20 w 865"/>
                <a:gd name="T3" fmla="*/ 854 h 931"/>
                <a:gd name="T4" fmla="*/ 820 w 865"/>
                <a:gd name="T5" fmla="*/ 0 h 931"/>
                <a:gd name="T6" fmla="*/ 865 w 865"/>
                <a:gd name="T7" fmla="*/ 11 h 931"/>
                <a:gd name="T8" fmla="*/ 0 w 865"/>
                <a:gd name="T9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931">
                  <a:moveTo>
                    <a:pt x="0" y="931"/>
                  </a:moveTo>
                  <a:lnTo>
                    <a:pt x="20" y="854"/>
                  </a:lnTo>
                  <a:lnTo>
                    <a:pt x="820" y="0"/>
                  </a:lnTo>
                  <a:lnTo>
                    <a:pt x="865" y="11"/>
                  </a:lnTo>
                  <a:lnTo>
                    <a:pt x="0" y="9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A2C49075-4462-4584-8151-B69429666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357376"/>
              <a:ext cx="2032739" cy="1884463"/>
            </a:xfrm>
            <a:custGeom>
              <a:avLst/>
              <a:gdLst>
                <a:gd name="T0" fmla="*/ 0 w 1508"/>
                <a:gd name="T1" fmla="*/ 1375 h 1398"/>
                <a:gd name="T2" fmla="*/ 298 w 1508"/>
                <a:gd name="T3" fmla="*/ 1398 h 1398"/>
                <a:gd name="T4" fmla="*/ 1236 w 1508"/>
                <a:gd name="T5" fmla="*/ 532 h 1398"/>
                <a:gd name="T6" fmla="*/ 1508 w 1508"/>
                <a:gd name="T7" fmla="*/ 605 h 1398"/>
                <a:gd name="T8" fmla="*/ 1444 w 1508"/>
                <a:gd name="T9" fmla="*/ 0 h 1398"/>
                <a:gd name="T10" fmla="*/ 553 w 1508"/>
                <a:gd name="T11" fmla="*/ 382 h 1398"/>
                <a:gd name="T12" fmla="*/ 865 w 1508"/>
                <a:gd name="T13" fmla="*/ 457 h 1398"/>
                <a:gd name="T14" fmla="*/ 0 w 1508"/>
                <a:gd name="T15" fmla="*/ 1375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8" h="1398">
                  <a:moveTo>
                    <a:pt x="0" y="1375"/>
                  </a:moveTo>
                  <a:lnTo>
                    <a:pt x="298" y="1398"/>
                  </a:lnTo>
                  <a:lnTo>
                    <a:pt x="1236" y="532"/>
                  </a:lnTo>
                  <a:lnTo>
                    <a:pt x="1508" y="605"/>
                  </a:lnTo>
                  <a:lnTo>
                    <a:pt x="1444" y="0"/>
                  </a:lnTo>
                  <a:lnTo>
                    <a:pt x="553" y="382"/>
                  </a:lnTo>
                  <a:lnTo>
                    <a:pt x="865" y="457"/>
                  </a:lnTo>
                  <a:lnTo>
                    <a:pt x="0" y="137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1FCDFA48-4854-4BAC-BAFB-E116E0FA0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618" y="2329068"/>
              <a:ext cx="1218565" cy="543233"/>
            </a:xfrm>
            <a:custGeom>
              <a:avLst/>
              <a:gdLst>
                <a:gd name="T0" fmla="*/ 13 w 904"/>
                <a:gd name="T1" fmla="*/ 403 h 403"/>
                <a:gd name="T2" fmla="*/ 0 w 904"/>
                <a:gd name="T3" fmla="*/ 360 h 403"/>
                <a:gd name="T4" fmla="*/ 820 w 904"/>
                <a:gd name="T5" fmla="*/ 0 h 403"/>
                <a:gd name="T6" fmla="*/ 904 w 904"/>
                <a:gd name="T7" fmla="*/ 21 h 403"/>
                <a:gd name="T8" fmla="*/ 13 w 904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403">
                  <a:moveTo>
                    <a:pt x="13" y="403"/>
                  </a:moveTo>
                  <a:lnTo>
                    <a:pt x="0" y="360"/>
                  </a:lnTo>
                  <a:lnTo>
                    <a:pt x="820" y="0"/>
                  </a:lnTo>
                  <a:lnTo>
                    <a:pt x="904" y="21"/>
                  </a:lnTo>
                  <a:lnTo>
                    <a:pt x="13" y="40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26" name="Picture 2" descr="Image result for tuoitre newspaper">
            <a:extLst>
              <a:ext uri="{FF2B5EF4-FFF2-40B4-BE49-F238E27FC236}">
                <a16:creationId xmlns:a16="http://schemas.microsoft.com/office/drawing/2014/main" id="{42592BA7-8C83-4A7A-A3B7-A98A6707F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t="28636" r="18508" b="27271"/>
          <a:stretch/>
        </p:blipFill>
        <p:spPr bwMode="auto">
          <a:xfrm>
            <a:off x="10792173" y="3092472"/>
            <a:ext cx="1394804" cy="5276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27">
            <a:extLst>
              <a:ext uri="{FF2B5EF4-FFF2-40B4-BE49-F238E27FC236}">
                <a16:creationId xmlns:a16="http://schemas.microsoft.com/office/drawing/2014/main" id="{C10BC42A-96FE-4275-ADC7-1B4F5D908AE3}"/>
              </a:ext>
            </a:extLst>
          </p:cNvPr>
          <p:cNvSpPr txBox="1"/>
          <p:nvPr/>
        </p:nvSpPr>
        <p:spPr>
          <a:xfrm>
            <a:off x="7321816" y="101378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early 2020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2EA7DB1D-3F24-4223-8EC1-678CDAA0D67C}"/>
              </a:ext>
            </a:extLst>
          </p:cNvPr>
          <p:cNvGrpSpPr/>
          <p:nvPr/>
        </p:nvGrpSpPr>
        <p:grpSpPr>
          <a:xfrm>
            <a:off x="400969" y="209456"/>
            <a:ext cx="1006009" cy="1173186"/>
            <a:chOff x="363785" y="255338"/>
            <a:chExt cx="1094533" cy="1276421"/>
          </a:xfrm>
        </p:grpSpPr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54DF2110-65E5-471B-9801-AEDBC68FB792}"/>
                </a:ext>
              </a:extLst>
            </p:cNvPr>
            <p:cNvSpPr/>
            <p:nvPr/>
          </p:nvSpPr>
          <p:spPr>
            <a:xfrm rot="16200000">
              <a:off x="306179" y="379619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E991FE3A-4591-42B3-89CA-284C8AF6CC6B}"/>
                </a:ext>
              </a:extLst>
            </p:cNvPr>
            <p:cNvSpPr/>
            <p:nvPr/>
          </p:nvSpPr>
          <p:spPr>
            <a:xfrm rot="16200000">
              <a:off x="306179" y="31294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C4CE4BA9-29AE-4077-B0A9-9F4587FA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57" y="448853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28C52831-8597-4C99-859B-C91E2B895432}"/>
                </a:ext>
              </a:extLst>
            </p:cNvPr>
            <p:cNvSpPr/>
            <p:nvPr/>
          </p:nvSpPr>
          <p:spPr>
            <a:xfrm>
              <a:off x="632538" y="566509"/>
              <a:ext cx="558448" cy="3348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  <a:r>
                <a:rPr lang="en-US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ow</a:t>
              </a:r>
              <a:endParaRPr lang="vi-VN" sz="1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358AFC9E-F90B-4A43-91B1-59F7DC90B290}"/>
              </a:ext>
            </a:extLst>
          </p:cNvPr>
          <p:cNvGrpSpPr/>
          <p:nvPr/>
        </p:nvGrpSpPr>
        <p:grpSpPr>
          <a:xfrm>
            <a:off x="7710997" y="211741"/>
            <a:ext cx="788112" cy="788112"/>
            <a:chOff x="10951578" y="297533"/>
            <a:chExt cx="788112" cy="788112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633EBCAA-494C-4BE6-8B75-AF3C3482888B}"/>
                </a:ext>
              </a:extLst>
            </p:cNvPr>
            <p:cNvGrpSpPr/>
            <p:nvPr/>
          </p:nvGrpSpPr>
          <p:grpSpPr>
            <a:xfrm>
              <a:off x="10951578" y="297533"/>
              <a:ext cx="788112" cy="788112"/>
              <a:chOff x="6248947" y="152388"/>
              <a:chExt cx="788112" cy="788112"/>
            </a:xfrm>
          </p:grpSpPr>
          <p:sp>
            <p:nvSpPr>
              <p:cNvPr id="45" name="Oval 82">
                <a:extLst>
                  <a:ext uri="{FF2B5EF4-FFF2-40B4-BE49-F238E27FC236}">
                    <a16:creationId xmlns:a16="http://schemas.microsoft.com/office/drawing/2014/main" id="{FEBB1518-2A2E-4A88-9382-A7F6F966D1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8947" y="152388"/>
                <a:ext cx="788112" cy="788112"/>
              </a:xfrm>
              <a:prstGeom prst="ellipse">
                <a:avLst/>
              </a:prstGeom>
              <a:solidFill>
                <a:srgbClr val="16A085"/>
              </a:solidFill>
              <a:ln w="28575">
                <a:solidFill>
                  <a:srgbClr val="00B0F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b="1" kern="1200" dirty="0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1681482C-D671-4F69-83B3-85904E607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1980" y="349243"/>
                <a:ext cx="349897" cy="376439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3086B9A2-2898-45F1-9A1A-CF6607FBD7D0}"/>
                </a:ext>
              </a:extLst>
            </p:cNvPr>
            <p:cNvSpPr/>
            <p:nvPr/>
          </p:nvSpPr>
          <p:spPr>
            <a:xfrm>
              <a:off x="11136442" y="631732"/>
              <a:ext cx="415498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  <a:endParaRPr lang="vi-VN" sz="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9" name="文本框 27">
            <a:extLst>
              <a:ext uri="{FF2B5EF4-FFF2-40B4-BE49-F238E27FC236}">
                <a16:creationId xmlns:a16="http://schemas.microsoft.com/office/drawing/2014/main" id="{ED7703F9-8751-4D53-AA3A-D31EAAFC85BE}"/>
              </a:ext>
            </a:extLst>
          </p:cNvPr>
          <p:cNvSpPr txBox="1"/>
          <p:nvPr/>
        </p:nvSpPr>
        <p:spPr>
          <a:xfrm>
            <a:off x="511704" y="1196690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2018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70" name="矩形 1">
            <a:extLst>
              <a:ext uri="{FF2B5EF4-FFF2-40B4-BE49-F238E27FC236}">
                <a16:creationId xmlns:a16="http://schemas.microsoft.com/office/drawing/2014/main" id="{3C2423A6-FF86-42F9-AD2F-6BC35A8D77E9}"/>
              </a:ext>
            </a:extLst>
          </p:cNvPr>
          <p:cNvSpPr/>
          <p:nvPr/>
        </p:nvSpPr>
        <p:spPr>
          <a:xfrm>
            <a:off x="-1564" y="3104839"/>
            <a:ext cx="1563664" cy="619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FE584B-C782-4B5E-9C01-2AEAD33DF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" y="3106765"/>
            <a:ext cx="800441" cy="329566"/>
          </a:xfrm>
          <a:prstGeom prst="rect">
            <a:avLst/>
          </a:prstGeom>
        </p:spPr>
      </p:pic>
      <p:pic>
        <p:nvPicPr>
          <p:cNvPr id="13" name="Hình ảnh 12" descr="Ảnh có chứa mẫu họa&#10;&#10;Mô tả được tạo tự động">
            <a:extLst>
              <a:ext uri="{FF2B5EF4-FFF2-40B4-BE49-F238E27FC236}">
                <a16:creationId xmlns:a16="http://schemas.microsoft.com/office/drawing/2014/main" id="{83FF08F6-65E2-4E62-9BC6-C86AB3524C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6966"/>
            <a:ext cx="1562101" cy="212611"/>
          </a:xfrm>
          <a:prstGeom prst="rect">
            <a:avLst/>
          </a:prstGeom>
        </p:spPr>
      </p:pic>
      <p:grpSp>
        <p:nvGrpSpPr>
          <p:cNvPr id="71" name="组合 68">
            <a:extLst>
              <a:ext uri="{FF2B5EF4-FFF2-40B4-BE49-F238E27FC236}">
                <a16:creationId xmlns:a16="http://schemas.microsoft.com/office/drawing/2014/main" id="{D80E1CB3-6EC6-4438-B124-51462009B1E1}"/>
              </a:ext>
            </a:extLst>
          </p:cNvPr>
          <p:cNvGrpSpPr/>
          <p:nvPr/>
        </p:nvGrpSpPr>
        <p:grpSpPr>
          <a:xfrm>
            <a:off x="1709436" y="238741"/>
            <a:ext cx="3654055" cy="554663"/>
            <a:chOff x="1212507" y="4500940"/>
            <a:chExt cx="5404436" cy="820360"/>
          </a:xfrm>
        </p:grpSpPr>
        <p:sp>
          <p:nvSpPr>
            <p:cNvPr id="72" name="Freeform: Shape 34">
              <a:extLst>
                <a:ext uri="{FF2B5EF4-FFF2-40B4-BE49-F238E27FC236}">
                  <a16:creationId xmlns:a16="http://schemas.microsoft.com/office/drawing/2014/main" id="{479E0E7E-AFA9-4964-B70F-BFB75E25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507" y="4543851"/>
              <a:ext cx="279195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:a16="http://schemas.microsoft.com/office/drawing/2014/main" id="{6DC2F89F-E6A6-4E13-80C9-4BFD60E9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51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36">
              <a:extLst>
                <a:ext uri="{FF2B5EF4-FFF2-40B4-BE49-F238E27FC236}">
                  <a16:creationId xmlns:a16="http://schemas.microsoft.com/office/drawing/2014/main" id="{66D227F6-DAD9-4B0A-9E9B-AB7376F85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93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37">
              <a:extLst>
                <a:ext uri="{FF2B5EF4-FFF2-40B4-BE49-F238E27FC236}">
                  <a16:creationId xmlns:a16="http://schemas.microsoft.com/office/drawing/2014/main" id="{B9E9F4D3-1378-42F0-931E-01321BAE8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641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8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38">
              <a:extLst>
                <a:ext uri="{FF2B5EF4-FFF2-40B4-BE49-F238E27FC236}">
                  <a16:creationId xmlns:a16="http://schemas.microsoft.com/office/drawing/2014/main" id="{8D2D3DBF-4DD8-484F-87BD-4620E1509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057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2 w 27"/>
                <a:gd name="T43" fmla="*/ 73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39">
              <a:extLst>
                <a:ext uri="{FF2B5EF4-FFF2-40B4-BE49-F238E27FC236}">
                  <a16:creationId xmlns:a16="http://schemas.microsoft.com/office/drawing/2014/main" id="{0019E430-E974-46A7-B590-393BFBD26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70" y="4543851"/>
              <a:ext cx="279195" cy="777449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97F85F39-B271-46A7-87FA-CECBCF23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777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41">
              <a:extLst>
                <a:ext uri="{FF2B5EF4-FFF2-40B4-BE49-F238E27FC236}">
                  <a16:creationId xmlns:a16="http://schemas.microsoft.com/office/drawing/2014/main" id="{405B53DF-0ED4-4109-BA0F-EABD0E35C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193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42">
              <a:extLst>
                <a:ext uri="{FF2B5EF4-FFF2-40B4-BE49-F238E27FC236}">
                  <a16:creationId xmlns:a16="http://schemas.microsoft.com/office/drawing/2014/main" id="{9B3419E9-BC92-4076-9EAA-5C93D49B5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90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43">
              <a:extLst>
                <a:ext uri="{FF2B5EF4-FFF2-40B4-BE49-F238E27FC236}">
                  <a16:creationId xmlns:a16="http://schemas.microsoft.com/office/drawing/2014/main" id="{1AEED31C-67F9-496F-9BFA-5181EBC5B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32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TextBox 46">
              <a:extLst>
                <a:ext uri="{FF2B5EF4-FFF2-40B4-BE49-F238E27FC236}">
                  <a16:creationId xmlns:a16="http://schemas.microsoft.com/office/drawing/2014/main" id="{367F4448-8F5D-462E-804A-AA4ABF1D1A93}"/>
                </a:ext>
              </a:extLst>
            </p:cNvPr>
            <p:cNvSpPr txBox="1"/>
            <p:nvPr/>
          </p:nvSpPr>
          <p:spPr>
            <a:xfrm>
              <a:off x="5720117" y="4500940"/>
              <a:ext cx="896826" cy="56741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sz="3200">
                  <a:solidFill>
                    <a:schemeClr val="accent2"/>
                  </a:solidFill>
                  <a:latin typeface="Impact" panose="020B0806030902050204" pitchFamily="34" charset="0"/>
                </a:rPr>
                <a:t>&gt; 65%</a:t>
              </a:r>
              <a:endParaRPr 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5" name="TextBox 11">
            <a:extLst>
              <a:ext uri="{FF2B5EF4-FFF2-40B4-BE49-F238E27FC236}">
                <a16:creationId xmlns:a16="http://schemas.microsoft.com/office/drawing/2014/main" id="{97CD50C6-03B6-4C59-9513-AAE488B2D4D2}"/>
              </a:ext>
            </a:extLst>
          </p:cNvPr>
          <p:cNvSpPr txBox="1"/>
          <p:nvPr/>
        </p:nvSpPr>
        <p:spPr>
          <a:xfrm>
            <a:off x="1709437" y="864190"/>
            <a:ext cx="3047692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64 million </a:t>
            </a:r>
            <a:r>
              <a:rPr lang="en-US" sz="1400">
                <a:solidFill>
                  <a:schemeClr val="bg1"/>
                </a:solidFill>
              </a:rPr>
              <a:t>internet users, accounting for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66%</a:t>
            </a:r>
            <a:r>
              <a:rPr lang="en-US" sz="1400">
                <a:solidFill>
                  <a:schemeClr val="bg1"/>
                </a:solidFill>
              </a:rPr>
              <a:t> of the population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C5FB7446-CB4D-443F-A5A9-74B65973CBA3}"/>
              </a:ext>
            </a:extLst>
          </p:cNvPr>
          <p:cNvGrpSpPr/>
          <p:nvPr/>
        </p:nvGrpSpPr>
        <p:grpSpPr>
          <a:xfrm>
            <a:off x="1688515" y="1437578"/>
            <a:ext cx="527653" cy="1998007"/>
            <a:chOff x="1904415" y="777178"/>
            <a:chExt cx="985368" cy="3731188"/>
          </a:xfrm>
        </p:grpSpPr>
        <p:grpSp>
          <p:nvGrpSpPr>
            <p:cNvPr id="86" name="Group 18">
              <a:extLst>
                <a:ext uri="{FF2B5EF4-FFF2-40B4-BE49-F238E27FC236}">
                  <a16:creationId xmlns:a16="http://schemas.microsoft.com/office/drawing/2014/main" id="{4572C2FB-4078-490A-A92C-5F207A57E547}"/>
                </a:ext>
              </a:extLst>
            </p:cNvPr>
            <p:cNvGrpSpPr/>
            <p:nvPr/>
          </p:nvGrpSpPr>
          <p:grpSpPr>
            <a:xfrm>
              <a:off x="1904415" y="777178"/>
              <a:ext cx="985368" cy="3731188"/>
              <a:chOff x="3499189" y="1741485"/>
              <a:chExt cx="776273" cy="2939444"/>
            </a:xfrm>
          </p:grpSpPr>
          <p:sp>
            <p:nvSpPr>
              <p:cNvPr id="87" name="Rectangle: Rounded Corners 19">
                <a:extLst>
                  <a:ext uri="{FF2B5EF4-FFF2-40B4-BE49-F238E27FC236}">
                    <a16:creationId xmlns:a16="http://schemas.microsoft.com/office/drawing/2014/main" id="{FAF3597D-0210-41AB-9FB2-DEB5D731B709}"/>
                  </a:ext>
                </a:extLst>
              </p:cNvPr>
              <p:cNvSpPr/>
              <p:nvPr/>
            </p:nvSpPr>
            <p:spPr>
              <a:xfrm rot="16200000">
                <a:off x="2822560" y="2707112"/>
                <a:ext cx="2138085" cy="2068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Rectangle: Rounded Corners 20">
                <a:extLst>
                  <a:ext uri="{FF2B5EF4-FFF2-40B4-BE49-F238E27FC236}">
                    <a16:creationId xmlns:a16="http://schemas.microsoft.com/office/drawing/2014/main" id="{9B238C26-7863-4245-B410-3485FDAEF7EC}"/>
                  </a:ext>
                </a:extLst>
              </p:cNvPr>
              <p:cNvSpPr/>
              <p:nvPr/>
            </p:nvSpPr>
            <p:spPr>
              <a:xfrm rot="16200000">
                <a:off x="3513402" y="3544838"/>
                <a:ext cx="749502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: Rounded Corners 21">
                <a:extLst>
                  <a:ext uri="{FF2B5EF4-FFF2-40B4-BE49-F238E27FC236}">
                    <a16:creationId xmlns:a16="http://schemas.microsoft.com/office/drawing/2014/main" id="{F7CEFA9B-0007-4C02-A880-4489A48D53B2}"/>
                  </a:ext>
                </a:extLst>
              </p:cNvPr>
              <p:cNvSpPr/>
              <p:nvPr/>
            </p:nvSpPr>
            <p:spPr>
              <a:xfrm rot="16200000">
                <a:off x="3437593" y="4126778"/>
                <a:ext cx="901470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22">
                <a:extLst>
                  <a:ext uri="{FF2B5EF4-FFF2-40B4-BE49-F238E27FC236}">
                    <a16:creationId xmlns:a16="http://schemas.microsoft.com/office/drawing/2014/main" id="{3C72E0C8-36DA-45C7-8B48-03F58FF7C986}"/>
                  </a:ext>
                </a:extLst>
              </p:cNvPr>
              <p:cNvSpPr/>
              <p:nvPr/>
            </p:nvSpPr>
            <p:spPr>
              <a:xfrm rot="16200000">
                <a:off x="3499189" y="3656436"/>
                <a:ext cx="776273" cy="776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1" name="Group 41">
              <a:extLst>
                <a:ext uri="{FF2B5EF4-FFF2-40B4-BE49-F238E27FC236}">
                  <a16:creationId xmlns:a16="http://schemas.microsoft.com/office/drawing/2014/main" id="{E918AC95-BF52-4D00-A671-615E4F657B5C}"/>
                </a:ext>
              </a:extLst>
            </p:cNvPr>
            <p:cNvGrpSpPr/>
            <p:nvPr/>
          </p:nvGrpSpPr>
          <p:grpSpPr>
            <a:xfrm>
              <a:off x="2045717" y="3477042"/>
              <a:ext cx="607797" cy="492887"/>
              <a:chOff x="3175" y="5484313"/>
              <a:chExt cx="4962526" cy="4024318"/>
            </a:xfrm>
            <a:solidFill>
              <a:schemeClr val="bg1"/>
            </a:solidFill>
          </p:grpSpPr>
          <p:sp>
            <p:nvSpPr>
              <p:cNvPr id="92" name="Freeform: Shape 42">
                <a:extLst>
                  <a:ext uri="{FF2B5EF4-FFF2-40B4-BE49-F238E27FC236}">
                    <a16:creationId xmlns:a16="http://schemas.microsoft.com/office/drawing/2014/main" id="{3A60FC03-2A7B-495D-A2CF-8F67C305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4" y="8481517"/>
                <a:ext cx="1025528" cy="1027114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43">
                <a:extLst>
                  <a:ext uri="{FF2B5EF4-FFF2-40B4-BE49-F238E27FC236}">
                    <a16:creationId xmlns:a16="http://schemas.microsoft.com/office/drawing/2014/main" id="{085EBE74-3570-42D0-AF44-CAFBF7C0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3890" y="8481517"/>
                <a:ext cx="1027112" cy="1027114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44">
                <a:extLst>
                  <a:ext uri="{FF2B5EF4-FFF2-40B4-BE49-F238E27FC236}">
                    <a16:creationId xmlns:a16="http://schemas.microsoft.com/office/drawing/2014/main" id="{E727DF1B-6DE9-4CED-8D43-0B5978B02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5484313"/>
                <a:ext cx="4619622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45">
                <a:extLst>
                  <a:ext uri="{FF2B5EF4-FFF2-40B4-BE49-F238E27FC236}">
                    <a16:creationId xmlns:a16="http://schemas.microsoft.com/office/drawing/2014/main" id="{983ED3C1-BC13-43AA-A3BE-35D6384C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4636" y="5827218"/>
                <a:ext cx="3421065" cy="1709739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97" name="TextBox 11">
            <a:extLst>
              <a:ext uri="{FF2B5EF4-FFF2-40B4-BE49-F238E27FC236}">
                <a16:creationId xmlns:a16="http://schemas.microsoft.com/office/drawing/2014/main" id="{02A42217-30CF-4A3C-8F46-867F8A801561}"/>
              </a:ext>
            </a:extLst>
          </p:cNvPr>
          <p:cNvSpPr txBox="1"/>
          <p:nvPr/>
        </p:nvSpPr>
        <p:spPr>
          <a:xfrm>
            <a:off x="2304440" y="1603875"/>
            <a:ext cx="2656104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One-third (1/3)</a:t>
            </a:r>
            <a:r>
              <a:rPr lang="en-US" sz="1400">
                <a:solidFill>
                  <a:schemeClr val="bg1"/>
                </a:solidFill>
              </a:rPr>
              <a:t> of the population, 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 million </a:t>
            </a:r>
            <a:r>
              <a:rPr lang="en-US" sz="1400">
                <a:solidFill>
                  <a:schemeClr val="bg1"/>
                </a:solidFill>
              </a:rPr>
              <a:t>Vietnamese, have been buying online, especially in 2018.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8" name="Freeform: Shape 16">
            <a:extLst>
              <a:ext uri="{FF2B5EF4-FFF2-40B4-BE49-F238E27FC236}">
                <a16:creationId xmlns:a16="http://schemas.microsoft.com/office/drawing/2014/main" id="{9BA14F97-CFCE-4C13-89F1-C2695E6CE824}"/>
              </a:ext>
            </a:extLst>
          </p:cNvPr>
          <p:cNvSpPr>
            <a:spLocks/>
          </p:cNvSpPr>
          <p:nvPr/>
        </p:nvSpPr>
        <p:spPr bwMode="auto">
          <a:xfrm>
            <a:off x="3431150" y="2447611"/>
            <a:ext cx="274900" cy="777449"/>
          </a:xfrm>
          <a:custGeom>
            <a:avLst/>
            <a:gdLst>
              <a:gd name="T0" fmla="*/ 14 w 27"/>
              <a:gd name="T1" fmla="*/ 11 h 76"/>
              <a:gd name="T2" fmla="*/ 20 w 27"/>
              <a:gd name="T3" fmla="*/ 6 h 76"/>
              <a:gd name="T4" fmla="*/ 14 w 27"/>
              <a:gd name="T5" fmla="*/ 0 h 76"/>
              <a:gd name="T6" fmla="*/ 8 w 27"/>
              <a:gd name="T7" fmla="*/ 6 h 76"/>
              <a:gd name="T8" fmla="*/ 14 w 27"/>
              <a:gd name="T9" fmla="*/ 11 h 76"/>
              <a:gd name="T10" fmla="*/ 27 w 27"/>
              <a:gd name="T11" fmla="*/ 19 h 76"/>
              <a:gd name="T12" fmla="*/ 22 w 27"/>
              <a:gd name="T13" fmla="*/ 14 h 76"/>
              <a:gd name="T14" fmla="*/ 6 w 27"/>
              <a:gd name="T15" fmla="*/ 14 h 76"/>
              <a:gd name="T16" fmla="*/ 0 w 27"/>
              <a:gd name="T17" fmla="*/ 19 h 76"/>
              <a:gd name="T18" fmla="*/ 0 w 27"/>
              <a:gd name="T19" fmla="*/ 40 h 76"/>
              <a:gd name="T20" fmla="*/ 3 w 27"/>
              <a:gd name="T21" fmla="*/ 42 h 76"/>
              <a:gd name="T22" fmla="*/ 5 w 27"/>
              <a:gd name="T23" fmla="*/ 40 h 76"/>
              <a:gd name="T24" fmla="*/ 5 w 27"/>
              <a:gd name="T25" fmla="*/ 21 h 76"/>
              <a:gd name="T26" fmla="*/ 6 w 27"/>
              <a:gd name="T27" fmla="*/ 21 h 76"/>
              <a:gd name="T28" fmla="*/ 6 w 27"/>
              <a:gd name="T29" fmla="*/ 72 h 76"/>
              <a:gd name="T30" fmla="*/ 9 w 27"/>
              <a:gd name="T31" fmla="*/ 76 h 76"/>
              <a:gd name="T32" fmla="*/ 13 w 27"/>
              <a:gd name="T33" fmla="*/ 72 h 76"/>
              <a:gd name="T34" fmla="*/ 13 w 27"/>
              <a:gd name="T35" fmla="*/ 44 h 76"/>
              <a:gd name="T36" fmla="*/ 15 w 27"/>
              <a:gd name="T37" fmla="*/ 44 h 76"/>
              <a:gd name="T38" fmla="*/ 15 w 27"/>
              <a:gd name="T39" fmla="*/ 72 h 76"/>
              <a:gd name="T40" fmla="*/ 18 w 27"/>
              <a:gd name="T41" fmla="*/ 76 h 76"/>
              <a:gd name="T42" fmla="*/ 22 w 27"/>
              <a:gd name="T43" fmla="*/ 72 h 76"/>
              <a:gd name="T44" fmla="*/ 22 w 27"/>
              <a:gd name="T45" fmla="*/ 21 h 76"/>
              <a:gd name="T46" fmla="*/ 22 w 27"/>
              <a:gd name="T47" fmla="*/ 21 h 76"/>
              <a:gd name="T48" fmla="*/ 22 w 27"/>
              <a:gd name="T49" fmla="*/ 40 h 76"/>
              <a:gd name="T50" fmla="*/ 25 w 27"/>
              <a:gd name="T51" fmla="*/ 42 h 76"/>
              <a:gd name="T52" fmla="*/ 27 w 27"/>
              <a:gd name="T53" fmla="*/ 40 h 76"/>
              <a:gd name="T54" fmla="*/ 27 w 27"/>
              <a:gd name="T55" fmla="*/ 1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76">
                <a:moveTo>
                  <a:pt x="14" y="11"/>
                </a:moveTo>
                <a:cubicBezTo>
                  <a:pt x="17" y="11"/>
                  <a:pt x="20" y="9"/>
                  <a:pt x="20" y="6"/>
                </a:cubicBezTo>
                <a:cubicBezTo>
                  <a:pt x="20" y="3"/>
                  <a:pt x="17" y="0"/>
                  <a:pt x="14" y="0"/>
                </a:cubicBezTo>
                <a:cubicBezTo>
                  <a:pt x="11" y="0"/>
                  <a:pt x="8" y="3"/>
                  <a:pt x="8" y="6"/>
                </a:cubicBezTo>
                <a:cubicBezTo>
                  <a:pt x="8" y="9"/>
                  <a:pt x="11" y="11"/>
                  <a:pt x="14" y="11"/>
                </a:cubicBezTo>
                <a:close/>
                <a:moveTo>
                  <a:pt x="27" y="19"/>
                </a:moveTo>
                <a:cubicBezTo>
                  <a:pt x="27" y="16"/>
                  <a:pt x="25" y="14"/>
                  <a:pt x="22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0" y="16"/>
                  <a:pt x="0" y="1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3" y="42"/>
                </a:cubicBezTo>
                <a:cubicBezTo>
                  <a:pt x="4" y="42"/>
                  <a:pt x="5" y="41"/>
                  <a:pt x="5" y="40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72"/>
                  <a:pt x="6" y="72"/>
                  <a:pt x="6" y="72"/>
                </a:cubicBezTo>
                <a:cubicBezTo>
                  <a:pt x="6" y="74"/>
                  <a:pt x="8" y="76"/>
                  <a:pt x="9" y="76"/>
                </a:cubicBezTo>
                <a:cubicBezTo>
                  <a:pt x="11" y="76"/>
                  <a:pt x="13" y="74"/>
                  <a:pt x="13" y="72"/>
                </a:cubicBezTo>
                <a:cubicBezTo>
                  <a:pt x="13" y="44"/>
                  <a:pt x="13" y="44"/>
                  <a:pt x="13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72"/>
                  <a:pt x="15" y="72"/>
                  <a:pt x="15" y="72"/>
                </a:cubicBezTo>
                <a:cubicBezTo>
                  <a:pt x="15" y="74"/>
                  <a:pt x="16" y="76"/>
                  <a:pt x="18" y="76"/>
                </a:cubicBezTo>
                <a:cubicBezTo>
                  <a:pt x="20" y="76"/>
                  <a:pt x="22" y="74"/>
                  <a:pt x="22" y="7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1"/>
                  <a:pt x="23" y="42"/>
                  <a:pt x="25" y="42"/>
                </a:cubicBezTo>
                <a:cubicBezTo>
                  <a:pt x="26" y="42"/>
                  <a:pt x="27" y="41"/>
                  <a:pt x="27" y="40"/>
                </a:cubicBezTo>
                <a:lnTo>
                  <a:pt x="27" y="1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6">
            <a:extLst>
              <a:ext uri="{FF2B5EF4-FFF2-40B4-BE49-F238E27FC236}">
                <a16:creationId xmlns:a16="http://schemas.microsoft.com/office/drawing/2014/main" id="{2C3B0BD7-6AA2-4C01-A164-99CAD316DC45}"/>
              </a:ext>
            </a:extLst>
          </p:cNvPr>
          <p:cNvSpPr>
            <a:spLocks/>
          </p:cNvSpPr>
          <p:nvPr/>
        </p:nvSpPr>
        <p:spPr bwMode="auto">
          <a:xfrm>
            <a:off x="3978296" y="2538058"/>
            <a:ext cx="396066" cy="39606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028" name="Picture 4" descr="Image result for phone png icon">
            <a:extLst>
              <a:ext uri="{FF2B5EF4-FFF2-40B4-BE49-F238E27FC236}">
                <a16:creationId xmlns:a16="http://schemas.microsoft.com/office/drawing/2014/main" id="{6B50E979-0872-415B-87AA-32D95A69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82" y="2716558"/>
            <a:ext cx="396066" cy="3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ptop png icon">
            <a:extLst>
              <a:ext uri="{FF2B5EF4-FFF2-40B4-BE49-F238E27FC236}">
                <a16:creationId xmlns:a16="http://schemas.microsoft.com/office/drawing/2014/main" id="{21CC484D-DE1A-4F90-8C86-6EBF37DE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62" y="2755396"/>
            <a:ext cx="488626" cy="4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1">
            <a:extLst>
              <a:ext uri="{FF2B5EF4-FFF2-40B4-BE49-F238E27FC236}">
                <a16:creationId xmlns:a16="http://schemas.microsoft.com/office/drawing/2014/main" id="{B0219670-D5DF-487B-AE94-CB05E786172F}"/>
              </a:ext>
            </a:extLst>
          </p:cNvPr>
          <p:cNvSpPr txBox="1"/>
          <p:nvPr/>
        </p:nvSpPr>
        <p:spPr>
          <a:xfrm>
            <a:off x="4764782" y="2426302"/>
            <a:ext cx="1574200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On average, each Vietnamese person possesses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1.5 devices</a:t>
            </a:r>
            <a:r>
              <a:rPr lang="en-US" sz="1400">
                <a:solidFill>
                  <a:schemeClr val="bg1"/>
                </a:solidFill>
              </a:rPr>
              <a:t> connected to the internet.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Image result for original icon png">
            <a:extLst>
              <a:ext uri="{FF2B5EF4-FFF2-40B4-BE49-F238E27FC236}">
                <a16:creationId xmlns:a16="http://schemas.microsoft.com/office/drawing/2014/main" id="{44A15AB8-1254-4BDC-9AF3-93F35FAC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2" y="3851001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quality approved icon png">
            <a:extLst>
              <a:ext uri="{FF2B5EF4-FFF2-40B4-BE49-F238E27FC236}">
                <a16:creationId xmlns:a16="http://schemas.microsoft.com/office/drawing/2014/main" id="{BAC858A3-46DC-4964-9207-1CE8A82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73" y="3790087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2CCE30B3-5577-4DBE-AFF3-A08AE41B326C}"/>
              </a:ext>
            </a:extLst>
          </p:cNvPr>
          <p:cNvSpPr/>
          <p:nvPr/>
        </p:nvSpPr>
        <p:spPr>
          <a:xfrm>
            <a:off x="3218508" y="4503606"/>
            <a:ext cx="56733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NAME OF THE PROJECT</a:t>
            </a:r>
            <a:endParaRPr lang="vi-VN" sz="3600" b="1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0" name="图片 3">
            <a:extLst>
              <a:ext uri="{FF2B5EF4-FFF2-40B4-BE49-F238E27FC236}">
                <a16:creationId xmlns:a16="http://schemas.microsoft.com/office/drawing/2014/main" id="{2FCAD384-B277-4987-9EB9-49351B14CE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58" y="5419396"/>
            <a:ext cx="994067" cy="1159147"/>
          </a:xfrm>
          <a:prstGeom prst="rect">
            <a:avLst/>
          </a:prstGeom>
        </p:spPr>
      </p:pic>
      <p:pic>
        <p:nvPicPr>
          <p:cNvPr id="107" name="Picture 6" descr="Image result for raspberry pi 3 b+ png">
            <a:extLst>
              <a:ext uri="{FF2B5EF4-FFF2-40B4-BE49-F238E27FC236}">
                <a16:creationId xmlns:a16="http://schemas.microsoft.com/office/drawing/2014/main" id="{4D57E938-595C-4BE6-A289-4A5E9FD4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336" y="5208203"/>
            <a:ext cx="1483755" cy="148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Image result for raspberry pi 3 logo png">
            <a:extLst>
              <a:ext uri="{FF2B5EF4-FFF2-40B4-BE49-F238E27FC236}">
                <a16:creationId xmlns:a16="http://schemas.microsoft.com/office/drawing/2014/main" id="{FEA98FBC-B1D9-4535-B4ED-1109ED63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62" y="5750904"/>
            <a:ext cx="316754" cy="3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Nhóm 108">
            <a:extLst>
              <a:ext uri="{FF2B5EF4-FFF2-40B4-BE49-F238E27FC236}">
                <a16:creationId xmlns:a16="http://schemas.microsoft.com/office/drawing/2014/main" id="{90176EE7-4760-44A8-966F-45F6D27D5229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10" name="任意多边形: 形状 12">
              <a:extLst>
                <a:ext uri="{FF2B5EF4-FFF2-40B4-BE49-F238E27FC236}">
                  <a16:creationId xmlns:a16="http://schemas.microsoft.com/office/drawing/2014/main" id="{46838ADA-8465-4869-A8ED-17AA2CF2C207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30">
              <a:extLst>
                <a:ext uri="{FF2B5EF4-FFF2-40B4-BE49-F238E27FC236}">
                  <a16:creationId xmlns:a16="http://schemas.microsoft.com/office/drawing/2014/main" id="{798A417C-5209-4D86-9146-3ED60F66387C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964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8" grpId="0"/>
      <p:bldP spid="29" grpId="0" animBg="1"/>
      <p:bldP spid="30" grpId="0"/>
      <p:bldP spid="35" grpId="0"/>
      <p:bldP spid="47" grpId="0"/>
      <p:bldP spid="69" grpId="0"/>
      <p:bldP spid="70" grpId="0" animBg="1"/>
      <p:bldP spid="85" grpId="0"/>
      <p:bldP spid="97" grpId="0"/>
      <p:bldP spid="98" grpId="0" animBg="1"/>
      <p:bldP spid="99" grpId="0" animBg="1"/>
      <p:bldP spid="102" grpId="0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2D0C862-CE7F-4FD8-9F38-970118717CDC}"/>
              </a:ext>
            </a:extLst>
          </p:cNvPr>
          <p:cNvGrpSpPr>
            <a:grpSpLocks/>
          </p:cNvGrpSpPr>
          <p:nvPr/>
        </p:nvGrpSpPr>
        <p:grpSpPr bwMode="auto">
          <a:xfrm>
            <a:off x="4862503" y="2580789"/>
            <a:ext cx="1171000" cy="1346970"/>
            <a:chOff x="-1" y="-1"/>
            <a:chExt cx="3157375" cy="3631225"/>
          </a:xfrm>
        </p:grpSpPr>
        <p:sp>
          <p:nvSpPr>
            <p:cNvPr id="5" name="ïṧḷïḓê-Freeform: Shape 40">
              <a:extLst>
                <a:ext uri="{FF2B5EF4-FFF2-40B4-BE49-F238E27FC236}">
                  <a16:creationId xmlns:a16="http://schemas.microsoft.com/office/drawing/2014/main" id="{75A5A031-DFE1-4633-AE32-5BD4F7789F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6" name="ïṧḷïḓê-Freeform: Shape 41">
              <a:extLst>
                <a:ext uri="{FF2B5EF4-FFF2-40B4-BE49-F238E27FC236}">
                  <a16:creationId xmlns:a16="http://schemas.microsoft.com/office/drawing/2014/main" id="{865365F1-BFC3-4E81-B057-1F1B9B4025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" name="i$liḋe-Freeform: Shape 42">
              <a:extLst>
                <a:ext uri="{FF2B5EF4-FFF2-40B4-BE49-F238E27FC236}">
                  <a16:creationId xmlns:a16="http://schemas.microsoft.com/office/drawing/2014/main" id="{8237F91D-3B95-42AA-AFFA-50FCA01A991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8" name="i$liḋe-Freeform: Shape 43">
              <a:extLst>
                <a:ext uri="{FF2B5EF4-FFF2-40B4-BE49-F238E27FC236}">
                  <a16:creationId xmlns:a16="http://schemas.microsoft.com/office/drawing/2014/main" id="{87B913D9-6543-44F2-9077-8C32AFF54F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CE8DAB91-1A19-4E24-A049-3252E37BA5D9}"/>
              </a:ext>
            </a:extLst>
          </p:cNvPr>
          <p:cNvGrpSpPr>
            <a:grpSpLocks/>
          </p:cNvGrpSpPr>
          <p:nvPr/>
        </p:nvGrpSpPr>
        <p:grpSpPr bwMode="auto">
          <a:xfrm>
            <a:off x="6082368" y="3418563"/>
            <a:ext cx="689707" cy="794208"/>
            <a:chOff x="-1" y="-1"/>
            <a:chExt cx="1860308" cy="2141949"/>
          </a:xfrm>
        </p:grpSpPr>
        <p:sp>
          <p:nvSpPr>
            <p:cNvPr id="10" name="i$liḋe-Freeform: Shape 36">
              <a:extLst>
                <a:ext uri="{FF2B5EF4-FFF2-40B4-BE49-F238E27FC236}">
                  <a16:creationId xmlns:a16="http://schemas.microsoft.com/office/drawing/2014/main" id="{2CBF69F9-489F-4C82-9B42-B9F8AA0AA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1" name="i$liḋe-Freeform: Shape 37">
              <a:extLst>
                <a:ext uri="{FF2B5EF4-FFF2-40B4-BE49-F238E27FC236}">
                  <a16:creationId xmlns:a16="http://schemas.microsoft.com/office/drawing/2014/main" id="{F6D226D9-8CB3-46F4-BCA6-BE82018BEB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2" name="i$liḋe-Freeform: Shape 38">
              <a:extLst>
                <a:ext uri="{FF2B5EF4-FFF2-40B4-BE49-F238E27FC236}">
                  <a16:creationId xmlns:a16="http://schemas.microsoft.com/office/drawing/2014/main" id="{0F5CFE84-915C-4966-B5A7-C67AB596D89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3" name="i$liḋe-Freeform: Shape 39">
              <a:extLst>
                <a:ext uri="{FF2B5EF4-FFF2-40B4-BE49-F238E27FC236}">
                  <a16:creationId xmlns:a16="http://schemas.microsoft.com/office/drawing/2014/main" id="{9F460ED1-8EB1-4DB3-8B91-DAA019574B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16CE970-005E-4BAA-850C-A7A40F8A3694}"/>
              </a:ext>
            </a:extLst>
          </p:cNvPr>
          <p:cNvGrpSpPr>
            <a:grpSpLocks/>
          </p:cNvGrpSpPr>
          <p:nvPr/>
        </p:nvGrpSpPr>
        <p:grpSpPr bwMode="auto">
          <a:xfrm>
            <a:off x="5490098" y="3989050"/>
            <a:ext cx="911367" cy="1045305"/>
            <a:chOff x="-1" y="-1"/>
            <a:chExt cx="2457168" cy="2819447"/>
          </a:xfrm>
        </p:grpSpPr>
        <p:sp>
          <p:nvSpPr>
            <p:cNvPr id="15" name="i$liḋe-Freeform: Shape 32">
              <a:extLst>
                <a:ext uri="{FF2B5EF4-FFF2-40B4-BE49-F238E27FC236}">
                  <a16:creationId xmlns:a16="http://schemas.microsoft.com/office/drawing/2014/main" id="{7790C72C-0AE4-4CF5-A374-23A1302803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6" name="i$liḋe-Freeform: Shape 33">
              <a:extLst>
                <a:ext uri="{FF2B5EF4-FFF2-40B4-BE49-F238E27FC236}">
                  <a16:creationId xmlns:a16="http://schemas.microsoft.com/office/drawing/2014/main" id="{533442A4-647D-4A0C-8E48-E6FB271F04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7" name="i$liḋe-Freeform: Shape 34">
              <a:extLst>
                <a:ext uri="{FF2B5EF4-FFF2-40B4-BE49-F238E27FC236}">
                  <a16:creationId xmlns:a16="http://schemas.microsoft.com/office/drawing/2014/main" id="{524791B8-A0B9-4A60-8571-F750F26FF23F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8" name="i$liḋe-Freeform: Shape 35">
              <a:extLst>
                <a:ext uri="{FF2B5EF4-FFF2-40B4-BE49-F238E27FC236}">
                  <a16:creationId xmlns:a16="http://schemas.microsoft.com/office/drawing/2014/main" id="{89DAE73C-BA30-47D5-AEF4-6523522E5B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Group 5">
            <a:extLst>
              <a:ext uri="{FF2B5EF4-FFF2-40B4-BE49-F238E27FC236}">
                <a16:creationId xmlns:a16="http://schemas.microsoft.com/office/drawing/2014/main" id="{12FE307A-1A84-4864-8F82-5793BC036635}"/>
              </a:ext>
            </a:extLst>
          </p:cNvPr>
          <p:cNvGrpSpPr>
            <a:grpSpLocks/>
          </p:cNvGrpSpPr>
          <p:nvPr/>
        </p:nvGrpSpPr>
        <p:grpSpPr bwMode="auto">
          <a:xfrm>
            <a:off x="6445031" y="3915458"/>
            <a:ext cx="1171000" cy="1343795"/>
            <a:chOff x="-1" y="-1"/>
            <a:chExt cx="3157375" cy="3622665"/>
          </a:xfrm>
        </p:grpSpPr>
        <p:sp>
          <p:nvSpPr>
            <p:cNvPr id="20" name="i$liḋe-Freeform: Shape 28">
              <a:extLst>
                <a:ext uri="{FF2B5EF4-FFF2-40B4-BE49-F238E27FC236}">
                  <a16:creationId xmlns:a16="http://schemas.microsoft.com/office/drawing/2014/main" id="{53F765C5-B6D7-4D39-8172-16DD4A3BF7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1" name="i$liḋe-Freeform: Shape 29">
              <a:extLst>
                <a:ext uri="{FF2B5EF4-FFF2-40B4-BE49-F238E27FC236}">
                  <a16:creationId xmlns:a16="http://schemas.microsoft.com/office/drawing/2014/main" id="{71CAAA7C-D54E-4062-90A9-6BB093029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2" name="i$liḋe-Freeform: Shape 30">
              <a:extLst>
                <a:ext uri="{FF2B5EF4-FFF2-40B4-BE49-F238E27FC236}">
                  <a16:creationId xmlns:a16="http://schemas.microsoft.com/office/drawing/2014/main" id="{B14E3CD9-868D-455A-B9F2-8B4C8A6CA36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3" name="i$liḋe-Freeform: Shape 31">
              <a:extLst>
                <a:ext uri="{FF2B5EF4-FFF2-40B4-BE49-F238E27FC236}">
                  <a16:creationId xmlns:a16="http://schemas.microsoft.com/office/drawing/2014/main" id="{C1D23142-D76A-4ABA-BB7C-5FF209E903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BF5022C9-7E9F-4E1D-AFFA-BAE66A7BC764}"/>
              </a:ext>
            </a:extLst>
          </p:cNvPr>
          <p:cNvGrpSpPr>
            <a:grpSpLocks/>
          </p:cNvGrpSpPr>
          <p:nvPr/>
        </p:nvGrpSpPr>
        <p:grpSpPr bwMode="auto">
          <a:xfrm>
            <a:off x="4449209" y="3499220"/>
            <a:ext cx="387680" cy="442877"/>
            <a:chOff x="0" y="-1"/>
            <a:chExt cx="1046344" cy="1194357"/>
          </a:xfrm>
        </p:grpSpPr>
        <p:sp>
          <p:nvSpPr>
            <p:cNvPr id="25" name="i$liḋe-Freeform: Shape 24">
              <a:extLst>
                <a:ext uri="{FF2B5EF4-FFF2-40B4-BE49-F238E27FC236}">
                  <a16:creationId xmlns:a16="http://schemas.microsoft.com/office/drawing/2014/main" id="{17B6686A-37CD-4717-B412-3C824A5704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6" name="i$liḋe-Freeform: Shape 26">
              <a:extLst>
                <a:ext uri="{FF2B5EF4-FFF2-40B4-BE49-F238E27FC236}">
                  <a16:creationId xmlns:a16="http://schemas.microsoft.com/office/drawing/2014/main" id="{674F295C-BD74-4500-A8F4-65097147BD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7" name="i$liḋe-Freeform: Shape 27">
              <a:extLst>
                <a:ext uri="{FF2B5EF4-FFF2-40B4-BE49-F238E27FC236}">
                  <a16:creationId xmlns:a16="http://schemas.microsoft.com/office/drawing/2014/main" id="{9691C22F-E3B1-41D6-867D-0577C398023B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7AA24B05-B3CF-4B1C-8E6E-0903749F41DB}"/>
              </a:ext>
            </a:extLst>
          </p:cNvPr>
          <p:cNvGrpSpPr>
            <a:grpSpLocks/>
          </p:cNvGrpSpPr>
          <p:nvPr/>
        </p:nvGrpSpPr>
        <p:grpSpPr bwMode="auto">
          <a:xfrm>
            <a:off x="3514293" y="2803332"/>
            <a:ext cx="911367" cy="1044126"/>
            <a:chOff x="-1" y="-1"/>
            <a:chExt cx="2457168" cy="2814684"/>
          </a:xfrm>
        </p:grpSpPr>
        <p:sp>
          <p:nvSpPr>
            <p:cNvPr id="29" name="i$liḋe-Freeform: Shape 20">
              <a:extLst>
                <a:ext uri="{FF2B5EF4-FFF2-40B4-BE49-F238E27FC236}">
                  <a16:creationId xmlns:a16="http://schemas.microsoft.com/office/drawing/2014/main" id="{DCA85FB6-9DA9-4444-A493-1F384BA4C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i$liḋe-Freeform: Shape 21">
              <a:extLst>
                <a:ext uri="{FF2B5EF4-FFF2-40B4-BE49-F238E27FC236}">
                  <a16:creationId xmlns:a16="http://schemas.microsoft.com/office/drawing/2014/main" id="{1F27856B-CF5B-4D5F-A9E1-E2220405B2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i$liḋe-Freeform: Shape 22">
              <a:extLst>
                <a:ext uri="{FF2B5EF4-FFF2-40B4-BE49-F238E27FC236}">
                  <a16:creationId xmlns:a16="http://schemas.microsoft.com/office/drawing/2014/main" id="{8DB9DA32-BB38-4C2F-9835-58BAF4D6971E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i$liḋe-Freeform: Shape 23">
              <a:extLst>
                <a:ext uri="{FF2B5EF4-FFF2-40B4-BE49-F238E27FC236}">
                  <a16:creationId xmlns:a16="http://schemas.microsoft.com/office/drawing/2014/main" id="{CBCCFC22-53C2-483A-8B9D-7D0299F077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71">
            <a:extLst>
              <a:ext uri="{FF2B5EF4-FFF2-40B4-BE49-F238E27FC236}">
                <a16:creationId xmlns:a16="http://schemas.microsoft.com/office/drawing/2014/main" id="{04D64E35-F657-461A-8CC2-DC10B44ABD75}"/>
              </a:ext>
            </a:extLst>
          </p:cNvPr>
          <p:cNvGrpSpPr/>
          <p:nvPr/>
        </p:nvGrpSpPr>
        <p:grpSpPr>
          <a:xfrm>
            <a:off x="5709042" y="652078"/>
            <a:ext cx="3482385" cy="2164750"/>
            <a:chOff x="7583811" y="3334415"/>
            <a:chExt cx="3482385" cy="2164750"/>
          </a:xfrm>
        </p:grpSpPr>
        <p:sp>
          <p:nvSpPr>
            <p:cNvPr id="34" name="矩形 72">
              <a:extLst>
                <a:ext uri="{FF2B5EF4-FFF2-40B4-BE49-F238E27FC236}">
                  <a16:creationId xmlns:a16="http://schemas.microsoft.com/office/drawing/2014/main" id="{6AFFC03A-AA01-47D0-BD32-62DA44504286}"/>
                </a:ext>
              </a:extLst>
            </p:cNvPr>
            <p:cNvSpPr/>
            <p:nvPr/>
          </p:nvSpPr>
          <p:spPr>
            <a:xfrm>
              <a:off x="7592708" y="3996766"/>
              <a:ext cx="3473488" cy="15023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Understand the way to setup Ethereum Blockchain on Raspberry Pi and Ubuntu with Geth, which provides </a:t>
              </a:r>
              <a:r>
                <a:rPr lang="en-US" altLang="zh-CN" sz="15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command line interface</a:t>
              </a: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for running a full ethereum node in 'Go'.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矩形 73">
              <a:extLst>
                <a:ext uri="{FF2B5EF4-FFF2-40B4-BE49-F238E27FC236}">
                  <a16:creationId xmlns:a16="http://schemas.microsoft.com/office/drawing/2014/main" id="{B75C62C5-926D-4A85-B3DB-644BE55648ED}"/>
                </a:ext>
              </a:extLst>
            </p:cNvPr>
            <p:cNvSpPr/>
            <p:nvPr/>
          </p:nvSpPr>
          <p:spPr>
            <a:xfrm>
              <a:off x="7583811" y="3334415"/>
              <a:ext cx="3336297" cy="7913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Blockchain – Framework</a:t>
              </a:r>
              <a:br>
                <a:rPr lang="en-US" altLang="zh-CN" sz="2000" b="1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zh-CN" sz="2000" b="1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 RPi and Linux</a:t>
              </a:r>
              <a:endParaRPr lang="zh-CN" altLang="en-US" sz="2000" b="1" dirty="0">
                <a:solidFill>
                  <a:srgbClr val="107864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组合 74">
            <a:extLst>
              <a:ext uri="{FF2B5EF4-FFF2-40B4-BE49-F238E27FC236}">
                <a16:creationId xmlns:a16="http://schemas.microsoft.com/office/drawing/2014/main" id="{F3B6B05F-6A2F-46DB-97BE-31CF2669421D}"/>
              </a:ext>
            </a:extLst>
          </p:cNvPr>
          <p:cNvGrpSpPr/>
          <p:nvPr/>
        </p:nvGrpSpPr>
        <p:grpSpPr>
          <a:xfrm>
            <a:off x="7791137" y="4830507"/>
            <a:ext cx="3336296" cy="1666923"/>
            <a:chOff x="7541178" y="3321064"/>
            <a:chExt cx="3336296" cy="1666923"/>
          </a:xfrm>
        </p:grpSpPr>
        <p:sp>
          <p:nvSpPr>
            <p:cNvPr id="37" name="矩形 75">
              <a:extLst>
                <a:ext uri="{FF2B5EF4-FFF2-40B4-BE49-F238E27FC236}">
                  <a16:creationId xmlns:a16="http://schemas.microsoft.com/office/drawing/2014/main" id="{F7ED1560-F2B0-41ED-8C50-A78B17812864}"/>
                </a:ext>
              </a:extLst>
            </p:cNvPr>
            <p:cNvSpPr/>
            <p:nvPr/>
          </p:nvSpPr>
          <p:spPr>
            <a:xfrm>
              <a:off x="7574087" y="3774129"/>
              <a:ext cx="2960596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cs typeface="Tahoma" panose="020B0604030504040204" pitchFamily="34" charset="0"/>
                </a:rPr>
                <a:t>Done the front-end (Web UI) and back-end (communicate environment with Ethereum Blockchain &amp; Smart Contract)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矩形 76">
              <a:extLst>
                <a:ext uri="{FF2B5EF4-FFF2-40B4-BE49-F238E27FC236}">
                  <a16:creationId xmlns:a16="http://schemas.microsoft.com/office/drawing/2014/main" id="{5B6793C6-4CCB-4B6E-92EF-B5BFB59B7FC7}"/>
                </a:ext>
              </a:extLst>
            </p:cNvPr>
            <p:cNvSpPr/>
            <p:nvPr/>
          </p:nvSpPr>
          <p:spPr>
            <a:xfrm>
              <a:off x="7541178" y="3321064"/>
              <a:ext cx="3336296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212F3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DApp – Final product</a:t>
              </a:r>
              <a:endParaRPr lang="zh-CN" altLang="en-US" sz="2000" b="1" dirty="0">
                <a:solidFill>
                  <a:srgbClr val="212F3C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" name="组合 77">
            <a:extLst>
              <a:ext uri="{FF2B5EF4-FFF2-40B4-BE49-F238E27FC236}">
                <a16:creationId xmlns:a16="http://schemas.microsoft.com/office/drawing/2014/main" id="{89439711-B3F0-4DD3-995D-2E3E43924B97}"/>
              </a:ext>
            </a:extLst>
          </p:cNvPr>
          <p:cNvGrpSpPr/>
          <p:nvPr/>
        </p:nvGrpSpPr>
        <p:grpSpPr>
          <a:xfrm>
            <a:off x="2037858" y="1527436"/>
            <a:ext cx="2921027" cy="1290323"/>
            <a:chOff x="6822878" y="3376062"/>
            <a:chExt cx="3602465" cy="1290323"/>
          </a:xfrm>
        </p:grpSpPr>
        <p:sp>
          <p:nvSpPr>
            <p:cNvPr id="40" name="矩形 78">
              <a:extLst>
                <a:ext uri="{FF2B5EF4-FFF2-40B4-BE49-F238E27FC236}">
                  <a16:creationId xmlns:a16="http://schemas.microsoft.com/office/drawing/2014/main" id="{589127B5-5DD7-4B57-9761-DBB8DDBF865C}"/>
                </a:ext>
              </a:extLst>
            </p:cNvPr>
            <p:cNvSpPr/>
            <p:nvPr/>
          </p:nvSpPr>
          <p:spPr>
            <a:xfrm>
              <a:off x="6854397" y="3741067"/>
              <a:ext cx="2907518" cy="9253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Research and understand about Blockchain, IoT Blockchain. 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矩形 79">
              <a:extLst>
                <a:ext uri="{FF2B5EF4-FFF2-40B4-BE49-F238E27FC236}">
                  <a16:creationId xmlns:a16="http://schemas.microsoft.com/office/drawing/2014/main" id="{848451F3-4D33-4531-A86A-A6F7FEC1A356}"/>
                </a:ext>
              </a:extLst>
            </p:cNvPr>
            <p:cNvSpPr/>
            <p:nvPr/>
          </p:nvSpPr>
          <p:spPr>
            <a:xfrm>
              <a:off x="6822878" y="3376062"/>
              <a:ext cx="3602465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17486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IoT Blockchain</a:t>
              </a:r>
              <a:endParaRPr lang="zh-CN" altLang="en-US" sz="2000" b="1" dirty="0">
                <a:solidFill>
                  <a:srgbClr val="174869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组合 80">
            <a:extLst>
              <a:ext uri="{FF2B5EF4-FFF2-40B4-BE49-F238E27FC236}">
                <a16:creationId xmlns:a16="http://schemas.microsoft.com/office/drawing/2014/main" id="{C3FC2881-E147-44E7-A1C2-4A2FBE58B61E}"/>
              </a:ext>
            </a:extLst>
          </p:cNvPr>
          <p:cNvGrpSpPr/>
          <p:nvPr/>
        </p:nvGrpSpPr>
        <p:grpSpPr>
          <a:xfrm>
            <a:off x="2788978" y="4772662"/>
            <a:ext cx="3188471" cy="1570191"/>
            <a:chOff x="7583811" y="3362125"/>
            <a:chExt cx="3188471" cy="1570191"/>
          </a:xfrm>
        </p:grpSpPr>
        <p:sp>
          <p:nvSpPr>
            <p:cNvPr id="43" name="矩形 81">
              <a:extLst>
                <a:ext uri="{FF2B5EF4-FFF2-40B4-BE49-F238E27FC236}">
                  <a16:creationId xmlns:a16="http://schemas.microsoft.com/office/drawing/2014/main" id="{5CB83B4A-59DD-433D-9BD2-53C507D3C949}"/>
                </a:ext>
              </a:extLst>
            </p:cNvPr>
            <p:cNvSpPr/>
            <p:nvPr/>
          </p:nvSpPr>
          <p:spPr>
            <a:xfrm>
              <a:off x="7583812" y="3718458"/>
              <a:ext cx="3188470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Could be able to write a </a:t>
              </a:r>
              <a:r>
                <a:rPr lang="en-US" altLang="zh-CN" sz="15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Contract</a:t>
              </a: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1500" b="1" i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(.sol) </a:t>
              </a: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any functions with suitable for the requirements of project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矩形 82">
              <a:extLst>
                <a:ext uri="{FF2B5EF4-FFF2-40B4-BE49-F238E27FC236}">
                  <a16:creationId xmlns:a16="http://schemas.microsoft.com/office/drawing/2014/main" id="{8766BED0-46DC-48C3-9890-667B3BE14AF9}"/>
                </a:ext>
              </a:extLst>
            </p:cNvPr>
            <p:cNvSpPr/>
            <p:nvPr/>
          </p:nvSpPr>
          <p:spPr>
            <a:xfrm>
              <a:off x="7583811" y="3362125"/>
              <a:ext cx="253773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BA760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Contract</a:t>
              </a:r>
              <a:endParaRPr lang="zh-CN" altLang="en-US" sz="2000" b="1" dirty="0">
                <a:solidFill>
                  <a:srgbClr val="BA7609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6" name="Picture 4" descr="Image result for machine learning icon png">
            <a:extLst>
              <a:ext uri="{FF2B5EF4-FFF2-40B4-BE49-F238E27FC236}">
                <a16:creationId xmlns:a16="http://schemas.microsoft.com/office/drawing/2014/main" id="{CAD9BFBA-1EF0-4EC4-B121-C8A9D45D4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3906" r="38765" b="71333"/>
          <a:stretch/>
        </p:blipFill>
        <p:spPr bwMode="auto">
          <a:xfrm>
            <a:off x="990598" y="1558762"/>
            <a:ext cx="949966" cy="10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geth ethereum png">
            <a:extLst>
              <a:ext uri="{FF2B5EF4-FFF2-40B4-BE49-F238E27FC236}">
                <a16:creationId xmlns:a16="http://schemas.microsoft.com/office/drawing/2014/main" id="{FB1889B0-DB95-4A1B-A2F4-E0B26C39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721" y="1106497"/>
            <a:ext cx="2836466" cy="1074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Picture 4" descr="Image result for solidity logo">
            <a:extLst>
              <a:ext uri="{FF2B5EF4-FFF2-40B4-BE49-F238E27FC236}">
                <a16:creationId xmlns:a16="http://schemas.microsoft.com/office/drawing/2014/main" id="{87E5A39D-B30F-471C-A9FC-10C21F6A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8"/>
          <a:stretch/>
        </p:blipFill>
        <p:spPr bwMode="auto">
          <a:xfrm>
            <a:off x="1900317" y="4909620"/>
            <a:ext cx="815131" cy="10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8">
            <a:extLst>
              <a:ext uri="{FF2B5EF4-FFF2-40B4-BE49-F238E27FC236}">
                <a16:creationId xmlns:a16="http://schemas.microsoft.com/office/drawing/2014/main" id="{E3371D6B-50E0-4DD4-ACB0-1DD0DB0B6434}"/>
              </a:ext>
            </a:extLst>
          </p:cNvPr>
          <p:cNvSpPr txBox="1"/>
          <p:nvPr/>
        </p:nvSpPr>
        <p:spPr>
          <a:xfrm>
            <a:off x="1082084" y="94233"/>
            <a:ext cx="60230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Requirements of </a:t>
            </a:r>
            <a:r>
              <a:rPr lang="en-US" altLang="zh-CN" sz="2800" b="1">
                <a:solidFill>
                  <a:schemeClr val="accent2"/>
                </a:solidFill>
                <a:latin typeface="+mn-ea"/>
              </a:rPr>
              <a:t>THE PROJECT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4" name="任意多边形: 形状 10">
            <a:extLst>
              <a:ext uri="{FF2B5EF4-FFF2-40B4-BE49-F238E27FC236}">
                <a16:creationId xmlns:a16="http://schemas.microsoft.com/office/drawing/2014/main" id="{EF9209CD-78EF-4840-86DE-156C3DF5BE4A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77">
            <a:extLst>
              <a:ext uri="{FF2B5EF4-FFF2-40B4-BE49-F238E27FC236}">
                <a16:creationId xmlns:a16="http://schemas.microsoft.com/office/drawing/2014/main" id="{5039303E-1350-49D9-B372-3A1885911BAC}"/>
              </a:ext>
            </a:extLst>
          </p:cNvPr>
          <p:cNvGrpSpPr/>
          <p:nvPr/>
        </p:nvGrpSpPr>
        <p:grpSpPr>
          <a:xfrm>
            <a:off x="292462" y="3289911"/>
            <a:ext cx="3143426" cy="1304584"/>
            <a:chOff x="6613350" y="3361801"/>
            <a:chExt cx="3876747" cy="1304584"/>
          </a:xfrm>
        </p:grpSpPr>
        <p:sp>
          <p:nvSpPr>
            <p:cNvPr id="56" name="矩形 78">
              <a:extLst>
                <a:ext uri="{FF2B5EF4-FFF2-40B4-BE49-F238E27FC236}">
                  <a16:creationId xmlns:a16="http://schemas.microsoft.com/office/drawing/2014/main" id="{3853A66A-D042-4B7F-9FBC-CE1744FE66E0}"/>
                </a:ext>
              </a:extLst>
            </p:cNvPr>
            <p:cNvSpPr/>
            <p:nvPr/>
          </p:nvSpPr>
          <p:spPr>
            <a:xfrm>
              <a:off x="7965039" y="3741067"/>
              <a:ext cx="2388423" cy="9253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Known how can IoT Blockchain helps in Logistics ?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矩形 79">
              <a:extLst>
                <a:ext uri="{FF2B5EF4-FFF2-40B4-BE49-F238E27FC236}">
                  <a16:creationId xmlns:a16="http://schemas.microsoft.com/office/drawing/2014/main" id="{21F67012-3E3E-483C-89BC-0755F3C26DEB}"/>
                </a:ext>
              </a:extLst>
            </p:cNvPr>
            <p:cNvSpPr/>
            <p:nvPr/>
          </p:nvSpPr>
          <p:spPr>
            <a:xfrm>
              <a:off x="6613350" y="3361801"/>
              <a:ext cx="387674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4F622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Uses case in Logistics</a:t>
              </a:r>
              <a:endParaRPr lang="zh-CN" altLang="en-US" sz="2000" b="1" dirty="0">
                <a:solidFill>
                  <a:srgbClr val="4F6228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9" name="组合 80">
            <a:extLst>
              <a:ext uri="{FF2B5EF4-FFF2-40B4-BE49-F238E27FC236}">
                <a16:creationId xmlns:a16="http://schemas.microsoft.com/office/drawing/2014/main" id="{99D48E58-AB42-48D1-8F20-86B41B9BC6AA}"/>
              </a:ext>
            </a:extLst>
          </p:cNvPr>
          <p:cNvGrpSpPr/>
          <p:nvPr/>
        </p:nvGrpSpPr>
        <p:grpSpPr>
          <a:xfrm>
            <a:off x="8827623" y="2819999"/>
            <a:ext cx="3188471" cy="1570191"/>
            <a:chOff x="7583811" y="3362125"/>
            <a:chExt cx="3188471" cy="1570191"/>
          </a:xfrm>
        </p:grpSpPr>
        <p:sp>
          <p:nvSpPr>
            <p:cNvPr id="60" name="矩形 81">
              <a:extLst>
                <a:ext uri="{FF2B5EF4-FFF2-40B4-BE49-F238E27FC236}">
                  <a16:creationId xmlns:a16="http://schemas.microsoft.com/office/drawing/2014/main" id="{58DA9459-A0C4-469F-AD46-0B714A6D3E91}"/>
                </a:ext>
              </a:extLst>
            </p:cNvPr>
            <p:cNvSpPr/>
            <p:nvPr/>
          </p:nvSpPr>
          <p:spPr>
            <a:xfrm>
              <a:off x="7583812" y="3718458"/>
              <a:ext cx="3188470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Proficient using web3js and knowing how to work with NodeJS, module npm to control Ethereum and DApp.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矩形 82">
              <a:extLst>
                <a:ext uri="{FF2B5EF4-FFF2-40B4-BE49-F238E27FC236}">
                  <a16:creationId xmlns:a16="http://schemas.microsoft.com/office/drawing/2014/main" id="{1FE8ADDC-1732-43AE-98BF-8B71C3065B4B}"/>
                </a:ext>
              </a:extLst>
            </p:cNvPr>
            <p:cNvSpPr/>
            <p:nvPr/>
          </p:nvSpPr>
          <p:spPr>
            <a:xfrm>
              <a:off x="7583811" y="3362125"/>
              <a:ext cx="253773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902B2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Web3js – NodeJS</a:t>
              </a:r>
              <a:endParaRPr lang="zh-CN" altLang="en-US" sz="2000" b="1" dirty="0">
                <a:solidFill>
                  <a:srgbClr val="902B2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FF29F59B-7674-4C4A-A664-29DFD024B72A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65" name="任意多边形: 形状 12">
              <a:extLst>
                <a:ext uri="{FF2B5EF4-FFF2-40B4-BE49-F238E27FC236}">
                  <a16:creationId xmlns:a16="http://schemas.microsoft.com/office/drawing/2014/main" id="{2CD2A846-FD48-4A9E-959F-B0AACB07D806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30">
              <a:extLst>
                <a:ext uri="{FF2B5EF4-FFF2-40B4-BE49-F238E27FC236}">
                  <a16:creationId xmlns:a16="http://schemas.microsoft.com/office/drawing/2014/main" id="{67CB0BFD-27A6-4A6D-BE3E-E9331696A58A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050" name="Picture 2" descr="Image result for npm">
            <a:extLst>
              <a:ext uri="{FF2B5EF4-FFF2-40B4-BE49-F238E27FC236}">
                <a16:creationId xmlns:a16="http://schemas.microsoft.com/office/drawing/2014/main" id="{08BFE21F-FB20-499B-9DA1-0F41070C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850" y="4081716"/>
            <a:ext cx="2138244" cy="8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6BE65FD2-E816-42C1-9694-8C79FA9DE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827" y="2786588"/>
            <a:ext cx="1442070" cy="1226191"/>
          </a:xfrm>
          <a:prstGeom prst="rect">
            <a:avLst/>
          </a:prstGeom>
        </p:spPr>
      </p:pic>
      <p:pic>
        <p:nvPicPr>
          <p:cNvPr id="2052" name="Picture 4" descr="Image result for iot blockchain">
            <a:extLst>
              <a:ext uri="{FF2B5EF4-FFF2-40B4-BE49-F238E27FC236}">
                <a16:creationId xmlns:a16="http://schemas.microsoft.com/office/drawing/2014/main" id="{634C9BEC-8CBA-4C36-860A-9D776ED82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667" r="12037" b="13377"/>
          <a:stretch/>
        </p:blipFill>
        <p:spPr bwMode="auto">
          <a:xfrm>
            <a:off x="48802" y="3708022"/>
            <a:ext cx="1370006" cy="8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App">
            <a:extLst>
              <a:ext uri="{FF2B5EF4-FFF2-40B4-BE49-F238E27FC236}">
                <a16:creationId xmlns:a16="http://schemas.microsoft.com/office/drawing/2014/main" id="{5992C47C-3BA9-4606-B024-8B4723E1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47" y="5201786"/>
            <a:ext cx="1073677" cy="11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55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372" y="0"/>
            <a:ext cx="10207255" cy="6858000"/>
          </a:xfrm>
        </p:spPr>
      </p:pic>
      <p:sp>
        <p:nvSpPr>
          <p:cNvPr id="20" name="矩形 19"/>
          <p:cNvSpPr/>
          <p:nvPr/>
        </p:nvSpPr>
        <p:spPr>
          <a:xfrm>
            <a:off x="-4420" y="-7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KEY DELIVERABLES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83413" y="3428993"/>
            <a:ext cx="43818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Come up with resolution and required for final product</a:t>
            </a:r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ABAF4D18-1BAF-4382-B2A6-145B63A5B2E2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21" name="任意多边形: 形状 12">
              <a:extLst>
                <a:ext uri="{FF2B5EF4-FFF2-40B4-BE49-F238E27FC236}">
                  <a16:creationId xmlns:a16="http://schemas.microsoft.com/office/drawing/2014/main" id="{811CDA1F-A785-40C4-92E2-636C2B970A4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30">
              <a:extLst>
                <a:ext uri="{FF2B5EF4-FFF2-40B4-BE49-F238E27FC236}">
                  <a16:creationId xmlns:a16="http://schemas.microsoft.com/office/drawing/2014/main" id="{20FF7556-73F2-4D99-96F4-D83D748421BD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70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377044" y="568278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IoT and Blockchain </a:t>
            </a:r>
            <a:r>
              <a:rPr lang="en-US" altLang="zh-CN" sz="2800" b="1">
                <a:solidFill>
                  <a:schemeClr val="accent2"/>
                </a:solidFill>
                <a:latin typeface="+mn-ea"/>
              </a:rPr>
              <a:t>integration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623444" y="1495098"/>
            <a:ext cx="3439409" cy="534803"/>
            <a:chOff x="6736918" y="2180774"/>
            <a:chExt cx="3439409" cy="534803"/>
          </a:xfrm>
        </p:grpSpPr>
        <p:sp>
          <p:nvSpPr>
            <p:cNvPr id="32" name="TextBox 11"/>
            <p:cNvSpPr txBox="1"/>
            <p:nvPr/>
          </p:nvSpPr>
          <p:spPr>
            <a:xfrm>
              <a:off x="6736918" y="2354709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600" b="1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More and more people need to use.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POPULARITY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23445" y="2470013"/>
            <a:ext cx="3764992" cy="700978"/>
            <a:chOff x="6736921" y="2180774"/>
            <a:chExt cx="3764992" cy="700978"/>
          </a:xfrm>
        </p:grpSpPr>
        <p:sp>
          <p:nvSpPr>
            <p:cNvPr id="35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Significant development, growth up with a huge numbers.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STRONG GROWTH - INCREASE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23445" y="3612160"/>
            <a:ext cx="3764992" cy="700978"/>
            <a:chOff x="6736921" y="2180774"/>
            <a:chExt cx="3764992" cy="700978"/>
          </a:xfrm>
        </p:grpSpPr>
        <p:sp>
          <p:nvSpPr>
            <p:cNvPr id="38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Ensuring right and trust from consumers.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ACTUAL DEMAND – THE NEED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050" name="Picture 2" descr="Image result for social problem icon png">
            <a:extLst>
              <a:ext uri="{FF2B5EF4-FFF2-40B4-BE49-F238E27FC236}">
                <a16:creationId xmlns:a16="http://schemas.microsoft.com/office/drawing/2014/main" id="{BCE88242-6EB1-4FA0-9606-A7944D77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5" y="5089293"/>
            <a:ext cx="1715527" cy="17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ED983B4-FEA3-415D-9DAA-318557BD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56" y="1495098"/>
            <a:ext cx="5508737" cy="3679664"/>
          </a:xfrm>
          <a:prstGeom prst="rect">
            <a:avLst/>
          </a:prstGeom>
        </p:spPr>
      </p:pic>
      <p:grpSp>
        <p:nvGrpSpPr>
          <p:cNvPr id="22" name="组合 36">
            <a:extLst>
              <a:ext uri="{FF2B5EF4-FFF2-40B4-BE49-F238E27FC236}">
                <a16:creationId xmlns:a16="http://schemas.microsoft.com/office/drawing/2014/main" id="{BF792A75-FBE4-43F9-8A41-665FE574BEF8}"/>
              </a:ext>
            </a:extLst>
          </p:cNvPr>
          <p:cNvGrpSpPr/>
          <p:nvPr/>
        </p:nvGrpSpPr>
        <p:grpSpPr>
          <a:xfrm>
            <a:off x="7623445" y="4754307"/>
            <a:ext cx="3764992" cy="880514"/>
            <a:chOff x="6736921" y="2180774"/>
            <a:chExt cx="3764992" cy="880514"/>
          </a:xfrm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5BF0ED63-8ABC-4A68-99FF-7937695010EE}"/>
                </a:ext>
              </a:extLst>
            </p:cNvPr>
            <p:cNvSpPr txBox="1"/>
            <p:nvPr/>
          </p:nvSpPr>
          <p:spPr>
            <a:xfrm>
              <a:off x="6736921" y="2520884"/>
              <a:ext cx="3640300" cy="540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Approach with new technology development, a good opportunity for both developers and enterprises.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74320C8B-1918-49C4-9C33-A6949F65EE87}"/>
                </a:ext>
              </a:extLst>
            </p:cNvPr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APPLY NEW TECHNOLOGY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A70F110-EDB4-4C36-A275-30712F67958A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20" name="任意多边形: 形状 12">
              <a:extLst>
                <a:ext uri="{FF2B5EF4-FFF2-40B4-BE49-F238E27FC236}">
                  <a16:creationId xmlns:a16="http://schemas.microsoft.com/office/drawing/2014/main" id="{FEB1E464-040B-451B-B8B6-AE6216946B81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30">
              <a:extLst>
                <a:ext uri="{FF2B5EF4-FFF2-40B4-BE49-F238E27FC236}">
                  <a16:creationId xmlns:a16="http://schemas.microsoft.com/office/drawing/2014/main" id="{D9B7A93E-2F52-4C76-9899-0E92F57C686C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7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309636"/>
      </p:ext>
    </p:extLst>
  </p:cSld>
  <p:clrMapOvr>
    <a:masterClrMapping/>
  </p:clrMapOvr>
  <p:transition spd="slow" advTm="0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>
            <a:extLst>
              <a:ext uri="{FF2B5EF4-FFF2-40B4-BE49-F238E27FC236}">
                <a16:creationId xmlns:a16="http://schemas.microsoft.com/office/drawing/2014/main" id="{A2829B6A-3BD8-4DED-B566-904EF92C3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C962DD-7402-4A39-A3BB-37A632F7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60" y="310713"/>
            <a:ext cx="4071454" cy="3771419"/>
          </a:xfrm>
          <a:prstGeom prst="rect">
            <a:avLst/>
          </a:prstGeom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E2D77CA1-B238-4C56-8FF1-41392B42C70E}"/>
              </a:ext>
            </a:extLst>
          </p:cNvPr>
          <p:cNvGrpSpPr/>
          <p:nvPr/>
        </p:nvGrpSpPr>
        <p:grpSpPr>
          <a:xfrm>
            <a:off x="6665736" y="-72572"/>
            <a:ext cx="4701076" cy="3952711"/>
            <a:chOff x="475196" y="329521"/>
            <a:chExt cx="4701076" cy="3952711"/>
          </a:xfrm>
        </p:grpSpPr>
        <p:sp>
          <p:nvSpPr>
            <p:cNvPr id="12" name="椭圆 2">
              <a:extLst>
                <a:ext uri="{FF2B5EF4-FFF2-40B4-BE49-F238E27FC236}">
                  <a16:creationId xmlns:a16="http://schemas.microsoft.com/office/drawing/2014/main" id="{C5201212-7128-4177-9F60-A060329AD9E1}"/>
                </a:ext>
              </a:extLst>
            </p:cNvPr>
            <p:cNvSpPr/>
            <p:nvPr/>
          </p:nvSpPr>
          <p:spPr>
            <a:xfrm>
              <a:off x="475196" y="1248127"/>
              <a:ext cx="4503204" cy="3034105"/>
            </a:xfrm>
            <a:custGeom>
              <a:avLst/>
              <a:gdLst>
                <a:gd name="connsiteX0" fmla="*/ 0 w 6675120"/>
                <a:gd name="connsiteY0" fmla="*/ 2484120 h 4968240"/>
                <a:gd name="connsiteX1" fmla="*/ 3337560 w 6675120"/>
                <a:gd name="connsiteY1" fmla="*/ 0 h 4968240"/>
                <a:gd name="connsiteX2" fmla="*/ 6675120 w 6675120"/>
                <a:gd name="connsiteY2" fmla="*/ 2484120 h 4968240"/>
                <a:gd name="connsiteX3" fmla="*/ 3337560 w 6675120"/>
                <a:gd name="connsiteY3" fmla="*/ 4968240 h 4968240"/>
                <a:gd name="connsiteX4" fmla="*/ 0 w 6675120"/>
                <a:gd name="connsiteY4" fmla="*/ 2484120 h 4968240"/>
                <a:gd name="connsiteX0" fmla="*/ 18479 w 6693599"/>
                <a:gd name="connsiteY0" fmla="*/ 3215640 h 5699760"/>
                <a:gd name="connsiteX1" fmla="*/ 4651439 w 6693599"/>
                <a:gd name="connsiteY1" fmla="*/ 0 h 5699760"/>
                <a:gd name="connsiteX2" fmla="*/ 6693599 w 6693599"/>
                <a:gd name="connsiteY2" fmla="*/ 3215640 h 5699760"/>
                <a:gd name="connsiteX3" fmla="*/ 3356039 w 6693599"/>
                <a:gd name="connsiteY3" fmla="*/ 5699760 h 5699760"/>
                <a:gd name="connsiteX4" fmla="*/ 18479 w 6693599"/>
                <a:gd name="connsiteY4" fmla="*/ 3215640 h 5699760"/>
                <a:gd name="connsiteX0" fmla="*/ 13249 w 6459769"/>
                <a:gd name="connsiteY0" fmla="*/ 3216588 h 5701678"/>
                <a:gd name="connsiteX1" fmla="*/ 4646209 w 6459769"/>
                <a:gd name="connsiteY1" fmla="*/ 948 h 5701678"/>
                <a:gd name="connsiteX2" fmla="*/ 6459769 w 6459769"/>
                <a:gd name="connsiteY2" fmla="*/ 2942268 h 5701678"/>
                <a:gd name="connsiteX3" fmla="*/ 3350809 w 6459769"/>
                <a:gd name="connsiteY3" fmla="*/ 5700708 h 5701678"/>
                <a:gd name="connsiteX4" fmla="*/ 13249 w 6459769"/>
                <a:gd name="connsiteY4" fmla="*/ 3216588 h 5701678"/>
                <a:gd name="connsiteX0" fmla="*/ 11172 w 6457692"/>
                <a:gd name="connsiteY0" fmla="*/ 3216588 h 4879431"/>
                <a:gd name="connsiteX1" fmla="*/ 4644132 w 6457692"/>
                <a:gd name="connsiteY1" fmla="*/ 948 h 4879431"/>
                <a:gd name="connsiteX2" fmla="*/ 6457692 w 6457692"/>
                <a:gd name="connsiteY2" fmla="*/ 2942268 h 4879431"/>
                <a:gd name="connsiteX3" fmla="*/ 3440172 w 6457692"/>
                <a:gd name="connsiteY3" fmla="*/ 4877748 h 4879431"/>
                <a:gd name="connsiteX4" fmla="*/ 11172 w 6457692"/>
                <a:gd name="connsiteY4" fmla="*/ 3216588 h 4879431"/>
                <a:gd name="connsiteX0" fmla="*/ 12720 w 6063000"/>
                <a:gd name="connsiteY0" fmla="*/ 3017596 h 4876989"/>
                <a:gd name="connsiteX1" fmla="*/ 4249440 w 6063000"/>
                <a:gd name="connsiteY1" fmla="*/ 76 h 4876989"/>
                <a:gd name="connsiteX2" fmla="*/ 6063000 w 6063000"/>
                <a:gd name="connsiteY2" fmla="*/ 2941396 h 4876989"/>
                <a:gd name="connsiteX3" fmla="*/ 3045480 w 6063000"/>
                <a:gd name="connsiteY3" fmla="*/ 4876876 h 4876989"/>
                <a:gd name="connsiteX4" fmla="*/ 12720 w 6063000"/>
                <a:gd name="connsiteY4" fmla="*/ 3017596 h 4876989"/>
                <a:gd name="connsiteX0" fmla="*/ 20699 w 6070979"/>
                <a:gd name="connsiteY0" fmla="*/ 3017596 h 4878089"/>
                <a:gd name="connsiteX1" fmla="*/ 4257419 w 6070979"/>
                <a:gd name="connsiteY1" fmla="*/ 76 h 4878089"/>
                <a:gd name="connsiteX2" fmla="*/ 6070979 w 6070979"/>
                <a:gd name="connsiteY2" fmla="*/ 2941396 h 4878089"/>
                <a:gd name="connsiteX3" fmla="*/ 3053459 w 6070979"/>
                <a:gd name="connsiteY3" fmla="*/ 4876876 h 4878089"/>
                <a:gd name="connsiteX4" fmla="*/ 20699 w 6070979"/>
                <a:gd name="connsiteY4" fmla="*/ 3017596 h 4878089"/>
                <a:gd name="connsiteX0" fmla="*/ 8819 w 6059099"/>
                <a:gd name="connsiteY0" fmla="*/ 3096069 h 4955447"/>
                <a:gd name="connsiteX1" fmla="*/ 2188140 w 6059099"/>
                <a:gd name="connsiteY1" fmla="*/ 1038041 h 4955447"/>
                <a:gd name="connsiteX2" fmla="*/ 4245539 w 6059099"/>
                <a:gd name="connsiteY2" fmla="*/ 78549 h 4955447"/>
                <a:gd name="connsiteX3" fmla="*/ 6059099 w 6059099"/>
                <a:gd name="connsiteY3" fmla="*/ 3019869 h 4955447"/>
                <a:gd name="connsiteX4" fmla="*/ 3041579 w 6059099"/>
                <a:gd name="connsiteY4" fmla="*/ 4955349 h 4955447"/>
                <a:gd name="connsiteX5" fmla="*/ 8819 w 6059099"/>
                <a:gd name="connsiteY5" fmla="*/ 3096069 h 4955447"/>
                <a:gd name="connsiteX0" fmla="*/ 8819 w 6799008"/>
                <a:gd name="connsiteY0" fmla="*/ 3124394 h 4983772"/>
                <a:gd name="connsiteX1" fmla="*/ 2188140 w 6799008"/>
                <a:gd name="connsiteY1" fmla="*/ 1066366 h 4983772"/>
                <a:gd name="connsiteX2" fmla="*/ 6607739 w 6799008"/>
                <a:gd name="connsiteY2" fmla="*/ 76394 h 4983772"/>
                <a:gd name="connsiteX3" fmla="*/ 6059099 w 6799008"/>
                <a:gd name="connsiteY3" fmla="*/ 3048194 h 4983772"/>
                <a:gd name="connsiteX4" fmla="*/ 3041579 w 6799008"/>
                <a:gd name="connsiteY4" fmla="*/ 4983674 h 4983772"/>
                <a:gd name="connsiteX5" fmla="*/ 8819 w 6799008"/>
                <a:gd name="connsiteY5" fmla="*/ 3124394 h 4983772"/>
                <a:gd name="connsiteX0" fmla="*/ 8819 w 7082133"/>
                <a:gd name="connsiteY0" fmla="*/ 3161162 h 5051029"/>
                <a:gd name="connsiteX1" fmla="*/ 2188140 w 7082133"/>
                <a:gd name="connsiteY1" fmla="*/ 1103134 h 5051029"/>
                <a:gd name="connsiteX2" fmla="*/ 6607739 w 7082133"/>
                <a:gd name="connsiteY2" fmla="*/ 113162 h 5051029"/>
                <a:gd name="connsiteX3" fmla="*/ 6958259 w 7082133"/>
                <a:gd name="connsiteY3" fmla="*/ 3709802 h 5051029"/>
                <a:gd name="connsiteX4" fmla="*/ 3041579 w 7082133"/>
                <a:gd name="connsiteY4" fmla="*/ 5020442 h 5051029"/>
                <a:gd name="connsiteX5" fmla="*/ 8819 w 7082133"/>
                <a:gd name="connsiteY5" fmla="*/ 3161162 h 5051029"/>
                <a:gd name="connsiteX0" fmla="*/ 0 w 7019315"/>
                <a:gd name="connsiteY0" fmla="*/ 3116236 h 5006103"/>
                <a:gd name="connsiteX1" fmla="*/ 3032761 w 7019315"/>
                <a:gd name="connsiteY1" fmla="*/ 1439208 h 5006103"/>
                <a:gd name="connsiteX2" fmla="*/ 6598920 w 7019315"/>
                <a:gd name="connsiteY2" fmla="*/ 68236 h 5006103"/>
                <a:gd name="connsiteX3" fmla="*/ 6949440 w 7019315"/>
                <a:gd name="connsiteY3" fmla="*/ 3664876 h 5006103"/>
                <a:gd name="connsiteX4" fmla="*/ 3032760 w 7019315"/>
                <a:gd name="connsiteY4" fmla="*/ 4975516 h 5006103"/>
                <a:gd name="connsiteX5" fmla="*/ 0 w 7019315"/>
                <a:gd name="connsiteY5" fmla="*/ 3116236 h 5006103"/>
                <a:gd name="connsiteX0" fmla="*/ 0 w 7392946"/>
                <a:gd name="connsiteY0" fmla="*/ 3091247 h 4981114"/>
                <a:gd name="connsiteX1" fmla="*/ 3032761 w 7392946"/>
                <a:gd name="connsiteY1" fmla="*/ 1414219 h 4981114"/>
                <a:gd name="connsiteX2" fmla="*/ 6598920 w 7392946"/>
                <a:gd name="connsiteY2" fmla="*/ 43247 h 4981114"/>
                <a:gd name="connsiteX3" fmla="*/ 6949440 w 7392946"/>
                <a:gd name="connsiteY3" fmla="*/ 3639887 h 4981114"/>
                <a:gd name="connsiteX4" fmla="*/ 3032760 w 7392946"/>
                <a:gd name="connsiteY4" fmla="*/ 4950527 h 4981114"/>
                <a:gd name="connsiteX5" fmla="*/ 0 w 7392946"/>
                <a:gd name="connsiteY5" fmla="*/ 3091247 h 498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2946" h="4981114">
                  <a:moveTo>
                    <a:pt x="0" y="3091247"/>
                  </a:moveTo>
                  <a:cubicBezTo>
                    <a:pt x="0" y="2501862"/>
                    <a:pt x="2326641" y="1917139"/>
                    <a:pt x="3032761" y="1414219"/>
                  </a:cubicBezTo>
                  <a:cubicBezTo>
                    <a:pt x="3738881" y="911299"/>
                    <a:pt x="5046980" y="-236258"/>
                    <a:pt x="6598920" y="43247"/>
                  </a:cubicBezTo>
                  <a:cubicBezTo>
                    <a:pt x="8150860" y="322752"/>
                    <a:pt x="6949440" y="2267945"/>
                    <a:pt x="6949440" y="3639887"/>
                  </a:cubicBezTo>
                  <a:cubicBezTo>
                    <a:pt x="6949440" y="5011829"/>
                    <a:pt x="4191000" y="5041967"/>
                    <a:pt x="3032760" y="4950527"/>
                  </a:cubicBezTo>
                  <a:cubicBezTo>
                    <a:pt x="1874520" y="4859087"/>
                    <a:pt x="0" y="3680632"/>
                    <a:pt x="0" y="3091247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8AEBBDDE-070A-4EA3-B7F4-5E9DF2F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95" y="329521"/>
              <a:ext cx="4548677" cy="355651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C74372-5B93-4634-B794-E7D854D108A6}"/>
              </a:ext>
            </a:extLst>
          </p:cNvPr>
          <p:cNvGrpSpPr/>
          <p:nvPr/>
        </p:nvGrpSpPr>
        <p:grpSpPr>
          <a:xfrm>
            <a:off x="269741" y="4289691"/>
            <a:ext cx="7257788" cy="1925161"/>
            <a:chOff x="18750" y="399616"/>
            <a:chExt cx="8159163" cy="2252419"/>
          </a:xfrm>
        </p:grpSpPr>
        <p:pic>
          <p:nvPicPr>
            <p:cNvPr id="15" name="图片 4">
              <a:extLst>
                <a:ext uri="{FF2B5EF4-FFF2-40B4-BE49-F238E27FC236}">
                  <a16:creationId xmlns:a16="http://schemas.microsoft.com/office/drawing/2014/main" id="{8F5AE6C7-4D63-4B88-874C-31B3111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" y="399616"/>
              <a:ext cx="2252419" cy="2252419"/>
            </a:xfrm>
            <a:prstGeom prst="rect">
              <a:avLst/>
            </a:prstGeom>
          </p:spPr>
        </p:pic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DF77FF93-2066-4072-AD98-6A58720CDC89}"/>
                </a:ext>
              </a:extLst>
            </p:cNvPr>
            <p:cNvSpPr txBox="1"/>
            <p:nvPr/>
          </p:nvSpPr>
          <p:spPr>
            <a:xfrm>
              <a:off x="2271169" y="464126"/>
              <a:ext cx="5906744" cy="6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Internet of Things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35CD597F-BE84-4750-8138-AF2B233FA3D2}"/>
                </a:ext>
              </a:extLst>
            </p:cNvPr>
            <p:cNvSpPr txBox="1"/>
            <p:nvPr/>
          </p:nvSpPr>
          <p:spPr>
            <a:xfrm>
              <a:off x="2445081" y="1057965"/>
              <a:ext cx="4764009" cy="1569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b="1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IoT Analytics predicts the global market for Internet of Things is expected to grow 15% from 2019 to $123B in 2021.</a:t>
              </a:r>
              <a:endParaRPr lang="zh-CN" altLang="en-US" sz="1400" b="1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组合 14">
            <a:extLst>
              <a:ext uri="{FF2B5EF4-FFF2-40B4-BE49-F238E27FC236}">
                <a16:creationId xmlns:a16="http://schemas.microsoft.com/office/drawing/2014/main" id="{BFF58D19-FAC9-4526-A7EF-AF19BA81766B}"/>
              </a:ext>
            </a:extLst>
          </p:cNvPr>
          <p:cNvGrpSpPr/>
          <p:nvPr/>
        </p:nvGrpSpPr>
        <p:grpSpPr>
          <a:xfrm>
            <a:off x="7146265" y="4289691"/>
            <a:ext cx="5417899" cy="1925160"/>
            <a:chOff x="853441" y="3472060"/>
            <a:chExt cx="5417899" cy="1925160"/>
          </a:xfrm>
        </p:grpSpPr>
        <p:pic>
          <p:nvPicPr>
            <p:cNvPr id="19" name="图片 10">
              <a:extLst>
                <a:ext uri="{FF2B5EF4-FFF2-40B4-BE49-F238E27FC236}">
                  <a16:creationId xmlns:a16="http://schemas.microsoft.com/office/drawing/2014/main" id="{3A6CB663-5433-4C3D-AE5A-4DCB6DE3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1" y="3659860"/>
              <a:ext cx="1737360" cy="1737360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F8C7AE6C-EB40-4E2D-AE7F-ED0EF632AA0E}"/>
                </a:ext>
              </a:extLst>
            </p:cNvPr>
            <p:cNvSpPr txBox="1"/>
            <p:nvPr/>
          </p:nvSpPr>
          <p:spPr>
            <a:xfrm>
              <a:off x="2694385" y="3472060"/>
              <a:ext cx="3576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Blockchain Technology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21" name="文本框 12">
              <a:extLst>
                <a:ext uri="{FF2B5EF4-FFF2-40B4-BE49-F238E27FC236}">
                  <a16:creationId xmlns:a16="http://schemas.microsoft.com/office/drawing/2014/main" id="{9B2B44C2-5FC4-4F25-8863-0C42B044EDCD}"/>
                </a:ext>
              </a:extLst>
            </p:cNvPr>
            <p:cNvSpPr txBox="1"/>
            <p:nvPr/>
          </p:nvSpPr>
          <p:spPr>
            <a:xfrm>
              <a:off x="2355138" y="4470261"/>
              <a:ext cx="3779702" cy="69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 Young Technology That Could Change Everything</a:t>
              </a:r>
              <a:endParaRPr lang="zh-CN" altLang="en-US" sz="1400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E8B24BB0-BEDC-446E-979B-FAEFDDD63293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23" name="任意多边形: 形状 12">
              <a:extLst>
                <a:ext uri="{FF2B5EF4-FFF2-40B4-BE49-F238E27FC236}">
                  <a16:creationId xmlns:a16="http://schemas.microsoft.com/office/drawing/2014/main" id="{EEDCE2A7-59A9-4277-9C64-23427ECD9D83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30">
              <a:extLst>
                <a:ext uri="{FF2B5EF4-FFF2-40B4-BE49-F238E27FC236}">
                  <a16:creationId xmlns:a16="http://schemas.microsoft.com/office/drawing/2014/main" id="{2FA63350-482A-4379-87A5-F2FA6FD14FA3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8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48"/>
    </mc:Choice>
    <mc:Fallback xmlns="">
      <p:transition spd="slow" advClick="0" advTm="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martfactoryvn.com/wp-content/uploads/2019/01/Food-Blockchain-IIoT.jpg">
            <a:extLst>
              <a:ext uri="{FF2B5EF4-FFF2-40B4-BE49-F238E27FC236}">
                <a16:creationId xmlns:a16="http://schemas.microsoft.com/office/drawing/2014/main" id="{E46214F5-1FB4-460D-9081-F7F77E3A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86" y="-14514"/>
            <a:ext cx="12304486" cy="690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27">
            <a:extLst>
              <a:ext uri="{FF2B5EF4-FFF2-40B4-BE49-F238E27FC236}">
                <a16:creationId xmlns:a16="http://schemas.microsoft.com/office/drawing/2014/main" id="{51F9A902-3E3C-4533-87ED-E5CEBA6E2B73}"/>
              </a:ext>
            </a:extLst>
          </p:cNvPr>
          <p:cNvSpPr/>
          <p:nvPr/>
        </p:nvSpPr>
        <p:spPr>
          <a:xfrm>
            <a:off x="-110840" y="-13855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id="{04DCC48F-732A-49A4-ACDE-422CDCFA5440}"/>
              </a:ext>
            </a:extLst>
          </p:cNvPr>
          <p:cNvSpPr/>
          <p:nvPr/>
        </p:nvSpPr>
        <p:spPr>
          <a:xfrm flipH="1" flipV="1">
            <a:off x="11625942" y="625157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85B6B86A-D3B5-44B6-AB47-944C532A2A7C}"/>
              </a:ext>
            </a:extLst>
          </p:cNvPr>
          <p:cNvGrpSpPr/>
          <p:nvPr/>
        </p:nvGrpSpPr>
        <p:grpSpPr>
          <a:xfrm>
            <a:off x="11773627" y="6520259"/>
            <a:ext cx="596701" cy="400110"/>
            <a:chOff x="5679408" y="2395777"/>
            <a:chExt cx="1033384" cy="692922"/>
          </a:xfrm>
        </p:grpSpPr>
        <p:sp>
          <p:nvSpPr>
            <p:cNvPr id="9" name="任意多边形: 形状 12">
              <a:extLst>
                <a:ext uri="{FF2B5EF4-FFF2-40B4-BE49-F238E27FC236}">
                  <a16:creationId xmlns:a16="http://schemas.microsoft.com/office/drawing/2014/main" id="{6FD59CE2-A939-442C-B170-6EA320BFDFA2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25AA99B5-EE69-4302-A498-996F7831440A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9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397285"/>
      </p:ext>
    </p:extLst>
  </p:cSld>
  <p:clrMapOvr>
    <a:masterClrMapping/>
  </p:clrMapOvr>
  <p:transition spd="slow" advClick="0" advTm="8859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684</Words>
  <Application>Microsoft Office PowerPoint</Application>
  <PresentationFormat>Màn hình rộng</PresentationFormat>
  <Paragraphs>161</Paragraphs>
  <Slides>19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Cambria Math</vt:lpstr>
      <vt:lpstr>Impact</vt:lpstr>
      <vt:lpstr>Leelawadee UI Semilight</vt:lpstr>
      <vt:lpstr>Tahoma</vt:lpstr>
      <vt:lpstr>Times New Roman</vt:lpstr>
      <vt:lpstr>方正兰亭大黑_GBK</vt:lpstr>
      <vt:lpstr>苹方 粗体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TechDay2019 - R&amp;D Team Blockchain</dc:title>
  <dc:creator>Phan Thanh Tùng</dc:creator>
  <cp:lastModifiedBy>Phan Thanh Tùng</cp:lastModifiedBy>
  <cp:revision>238</cp:revision>
  <dcterms:created xsi:type="dcterms:W3CDTF">2017-06-16T03:15:16Z</dcterms:created>
  <dcterms:modified xsi:type="dcterms:W3CDTF">2019-09-05T09:28:24Z</dcterms:modified>
</cp:coreProperties>
</file>